
<file path=[Content_Types].xml><?xml version="1.0" encoding="utf-8"?>
<Types xmlns="http://schemas.openxmlformats.org/package/2006/content-types">
  <Default Extension="emf" ContentType="image/x-emf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</p:sldIdLst>
  <p:sldSz cx="6337300" cy="9004300"/>
  <p:notesSz cx="6337300" cy="90043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96"/>
  </p:normalViewPr>
  <p:slideViewPr>
    <p:cSldViewPr>
      <p:cViewPr varScale="1">
        <p:scale>
          <a:sx n="62" d="100"/>
          <a:sy n="62" d="100"/>
        </p:scale>
        <p:origin x="2597" y="5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475297" y="2791333"/>
            <a:ext cx="5386705" cy="189090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950595" y="5042408"/>
            <a:ext cx="4436110" cy="22510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8/18/2020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2873997"/>
            <a:ext cx="6336030" cy="1618615"/>
          </a:xfrm>
          <a:custGeom>
            <a:avLst/>
            <a:gdLst/>
            <a:ahLst/>
            <a:cxnLst/>
            <a:rect l="l" t="t" r="r" b="b"/>
            <a:pathLst>
              <a:path w="6336030" h="1618614">
                <a:moveTo>
                  <a:pt x="6336004" y="0"/>
                </a:moveTo>
                <a:lnTo>
                  <a:pt x="0" y="0"/>
                </a:lnTo>
                <a:lnTo>
                  <a:pt x="0" y="1618030"/>
                </a:lnTo>
                <a:lnTo>
                  <a:pt x="6336004" y="1618030"/>
                </a:lnTo>
                <a:lnTo>
                  <a:pt x="6336004" y="0"/>
                </a:lnTo>
                <a:close/>
              </a:path>
            </a:pathLst>
          </a:custGeom>
          <a:solidFill>
            <a:srgbClr val="F6F6F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4104004" y="3362991"/>
            <a:ext cx="1344295" cy="1344295"/>
          </a:xfrm>
          <a:custGeom>
            <a:avLst/>
            <a:gdLst/>
            <a:ahLst/>
            <a:cxnLst/>
            <a:rect l="l" t="t" r="r" b="b"/>
            <a:pathLst>
              <a:path w="1344295" h="1344295">
                <a:moveTo>
                  <a:pt x="671995" y="0"/>
                </a:moveTo>
                <a:lnTo>
                  <a:pt x="624004" y="1687"/>
                </a:lnTo>
                <a:lnTo>
                  <a:pt x="576923" y="6673"/>
                </a:lnTo>
                <a:lnTo>
                  <a:pt x="530867" y="14844"/>
                </a:lnTo>
                <a:lnTo>
                  <a:pt x="485949" y="26086"/>
                </a:lnTo>
                <a:lnTo>
                  <a:pt x="442284" y="40286"/>
                </a:lnTo>
                <a:lnTo>
                  <a:pt x="399983" y="57330"/>
                </a:lnTo>
                <a:lnTo>
                  <a:pt x="359162" y="77104"/>
                </a:lnTo>
                <a:lnTo>
                  <a:pt x="319934" y="99494"/>
                </a:lnTo>
                <a:lnTo>
                  <a:pt x="282413" y="124388"/>
                </a:lnTo>
                <a:lnTo>
                  <a:pt x="246712" y="151670"/>
                </a:lnTo>
                <a:lnTo>
                  <a:pt x="212945" y="181228"/>
                </a:lnTo>
                <a:lnTo>
                  <a:pt x="181226" y="212947"/>
                </a:lnTo>
                <a:lnTo>
                  <a:pt x="151669" y="246714"/>
                </a:lnTo>
                <a:lnTo>
                  <a:pt x="124387" y="282416"/>
                </a:lnTo>
                <a:lnTo>
                  <a:pt x="99494" y="319938"/>
                </a:lnTo>
                <a:lnTo>
                  <a:pt x="77103" y="359166"/>
                </a:lnTo>
                <a:lnTo>
                  <a:pt x="57330" y="399988"/>
                </a:lnTo>
                <a:lnTo>
                  <a:pt x="40286" y="442290"/>
                </a:lnTo>
                <a:lnTo>
                  <a:pt x="26086" y="485957"/>
                </a:lnTo>
                <a:lnTo>
                  <a:pt x="14844" y="530876"/>
                </a:lnTo>
                <a:lnTo>
                  <a:pt x="6673" y="576933"/>
                </a:lnTo>
                <a:lnTo>
                  <a:pt x="1687" y="624015"/>
                </a:lnTo>
                <a:lnTo>
                  <a:pt x="0" y="672007"/>
                </a:lnTo>
                <a:lnTo>
                  <a:pt x="1687" y="719998"/>
                </a:lnTo>
                <a:lnTo>
                  <a:pt x="6673" y="767079"/>
                </a:lnTo>
                <a:lnTo>
                  <a:pt x="14844" y="813135"/>
                </a:lnTo>
                <a:lnTo>
                  <a:pt x="26086" y="858052"/>
                </a:lnTo>
                <a:lnTo>
                  <a:pt x="40286" y="901718"/>
                </a:lnTo>
                <a:lnTo>
                  <a:pt x="57330" y="944019"/>
                </a:lnTo>
                <a:lnTo>
                  <a:pt x="77103" y="984840"/>
                </a:lnTo>
                <a:lnTo>
                  <a:pt x="99494" y="1024068"/>
                </a:lnTo>
                <a:lnTo>
                  <a:pt x="124387" y="1061589"/>
                </a:lnTo>
                <a:lnTo>
                  <a:pt x="151669" y="1097290"/>
                </a:lnTo>
                <a:lnTo>
                  <a:pt x="181226" y="1131057"/>
                </a:lnTo>
                <a:lnTo>
                  <a:pt x="212945" y="1162776"/>
                </a:lnTo>
                <a:lnTo>
                  <a:pt x="246712" y="1192333"/>
                </a:lnTo>
                <a:lnTo>
                  <a:pt x="282413" y="1219615"/>
                </a:lnTo>
                <a:lnTo>
                  <a:pt x="319934" y="1244508"/>
                </a:lnTo>
                <a:lnTo>
                  <a:pt x="359162" y="1266898"/>
                </a:lnTo>
                <a:lnTo>
                  <a:pt x="399983" y="1286672"/>
                </a:lnTo>
                <a:lnTo>
                  <a:pt x="442284" y="1303716"/>
                </a:lnTo>
                <a:lnTo>
                  <a:pt x="485949" y="1317916"/>
                </a:lnTo>
                <a:lnTo>
                  <a:pt x="530867" y="1329158"/>
                </a:lnTo>
                <a:lnTo>
                  <a:pt x="576923" y="1337329"/>
                </a:lnTo>
                <a:lnTo>
                  <a:pt x="624004" y="1342315"/>
                </a:lnTo>
                <a:lnTo>
                  <a:pt x="671995" y="1344002"/>
                </a:lnTo>
                <a:lnTo>
                  <a:pt x="719986" y="1342315"/>
                </a:lnTo>
                <a:lnTo>
                  <a:pt x="767066" y="1337329"/>
                </a:lnTo>
                <a:lnTo>
                  <a:pt x="813122" y="1329158"/>
                </a:lnTo>
                <a:lnTo>
                  <a:pt x="858040" y="1317916"/>
                </a:lnTo>
                <a:lnTo>
                  <a:pt x="901706" y="1303716"/>
                </a:lnTo>
                <a:lnTo>
                  <a:pt x="944006" y="1286672"/>
                </a:lnTo>
                <a:lnTo>
                  <a:pt x="984827" y="1266898"/>
                </a:lnTo>
                <a:lnTo>
                  <a:pt x="1024055" y="1244508"/>
                </a:lnTo>
                <a:lnTo>
                  <a:pt x="1061576" y="1219615"/>
                </a:lnTo>
                <a:lnTo>
                  <a:pt x="1097277" y="1192333"/>
                </a:lnTo>
                <a:lnTo>
                  <a:pt x="1131044" y="1162776"/>
                </a:lnTo>
                <a:lnTo>
                  <a:pt x="1162763" y="1131057"/>
                </a:lnTo>
                <a:lnTo>
                  <a:pt x="1192320" y="1097290"/>
                </a:lnTo>
                <a:lnTo>
                  <a:pt x="1219602" y="1061589"/>
                </a:lnTo>
                <a:lnTo>
                  <a:pt x="1244495" y="1024068"/>
                </a:lnTo>
                <a:lnTo>
                  <a:pt x="1266886" y="984840"/>
                </a:lnTo>
                <a:lnTo>
                  <a:pt x="1286660" y="944019"/>
                </a:lnTo>
                <a:lnTo>
                  <a:pt x="1303703" y="901718"/>
                </a:lnTo>
                <a:lnTo>
                  <a:pt x="1317903" y="858052"/>
                </a:lnTo>
                <a:lnTo>
                  <a:pt x="1329145" y="813135"/>
                </a:lnTo>
                <a:lnTo>
                  <a:pt x="1337316" y="767079"/>
                </a:lnTo>
                <a:lnTo>
                  <a:pt x="1342302" y="719998"/>
                </a:lnTo>
                <a:lnTo>
                  <a:pt x="1343990" y="672007"/>
                </a:lnTo>
                <a:lnTo>
                  <a:pt x="1342302" y="624015"/>
                </a:lnTo>
                <a:lnTo>
                  <a:pt x="1337316" y="576933"/>
                </a:lnTo>
                <a:lnTo>
                  <a:pt x="1329145" y="530876"/>
                </a:lnTo>
                <a:lnTo>
                  <a:pt x="1317903" y="485957"/>
                </a:lnTo>
                <a:lnTo>
                  <a:pt x="1303703" y="442290"/>
                </a:lnTo>
                <a:lnTo>
                  <a:pt x="1286660" y="399988"/>
                </a:lnTo>
                <a:lnTo>
                  <a:pt x="1266886" y="359166"/>
                </a:lnTo>
                <a:lnTo>
                  <a:pt x="1244495" y="319938"/>
                </a:lnTo>
                <a:lnTo>
                  <a:pt x="1219602" y="282416"/>
                </a:lnTo>
                <a:lnTo>
                  <a:pt x="1192320" y="246714"/>
                </a:lnTo>
                <a:lnTo>
                  <a:pt x="1162763" y="212947"/>
                </a:lnTo>
                <a:lnTo>
                  <a:pt x="1131044" y="181228"/>
                </a:lnTo>
                <a:lnTo>
                  <a:pt x="1097277" y="151670"/>
                </a:lnTo>
                <a:lnTo>
                  <a:pt x="1061576" y="124388"/>
                </a:lnTo>
                <a:lnTo>
                  <a:pt x="1024055" y="99494"/>
                </a:lnTo>
                <a:lnTo>
                  <a:pt x="984827" y="77104"/>
                </a:lnTo>
                <a:lnTo>
                  <a:pt x="944006" y="57330"/>
                </a:lnTo>
                <a:lnTo>
                  <a:pt x="901706" y="40286"/>
                </a:lnTo>
                <a:lnTo>
                  <a:pt x="858040" y="26086"/>
                </a:lnTo>
                <a:lnTo>
                  <a:pt x="813122" y="14844"/>
                </a:lnTo>
                <a:lnTo>
                  <a:pt x="767066" y="6673"/>
                </a:lnTo>
                <a:lnTo>
                  <a:pt x="719986" y="1687"/>
                </a:lnTo>
                <a:lnTo>
                  <a:pt x="67199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3923996" y="4133399"/>
            <a:ext cx="574040" cy="574040"/>
          </a:xfrm>
          <a:custGeom>
            <a:avLst/>
            <a:gdLst/>
            <a:ahLst/>
            <a:cxnLst/>
            <a:rect l="l" t="t" r="r" b="b"/>
            <a:pathLst>
              <a:path w="574039" h="574039">
                <a:moveTo>
                  <a:pt x="286804" y="0"/>
                </a:moveTo>
                <a:lnTo>
                  <a:pt x="240283" y="3753"/>
                </a:lnTo>
                <a:lnTo>
                  <a:pt x="196153" y="14620"/>
                </a:lnTo>
                <a:lnTo>
                  <a:pt x="155002" y="32010"/>
                </a:lnTo>
                <a:lnTo>
                  <a:pt x="117422" y="55332"/>
                </a:lnTo>
                <a:lnTo>
                  <a:pt x="84004" y="83997"/>
                </a:lnTo>
                <a:lnTo>
                  <a:pt x="55337" y="117414"/>
                </a:lnTo>
                <a:lnTo>
                  <a:pt x="32013" y="154992"/>
                </a:lnTo>
                <a:lnTo>
                  <a:pt x="14621" y="196141"/>
                </a:lnTo>
                <a:lnTo>
                  <a:pt x="3753" y="240271"/>
                </a:lnTo>
                <a:lnTo>
                  <a:pt x="0" y="286791"/>
                </a:lnTo>
                <a:lnTo>
                  <a:pt x="3753" y="333311"/>
                </a:lnTo>
                <a:lnTo>
                  <a:pt x="14621" y="377442"/>
                </a:lnTo>
                <a:lnTo>
                  <a:pt x="32013" y="418593"/>
                </a:lnTo>
                <a:lnTo>
                  <a:pt x="55337" y="456172"/>
                </a:lnTo>
                <a:lnTo>
                  <a:pt x="84004" y="489591"/>
                </a:lnTo>
                <a:lnTo>
                  <a:pt x="117422" y="518258"/>
                </a:lnTo>
                <a:lnTo>
                  <a:pt x="155002" y="541582"/>
                </a:lnTo>
                <a:lnTo>
                  <a:pt x="196153" y="558973"/>
                </a:lnTo>
                <a:lnTo>
                  <a:pt x="240283" y="569841"/>
                </a:lnTo>
                <a:lnTo>
                  <a:pt x="286804" y="573595"/>
                </a:lnTo>
                <a:lnTo>
                  <a:pt x="333324" y="569841"/>
                </a:lnTo>
                <a:lnTo>
                  <a:pt x="377455" y="558973"/>
                </a:lnTo>
                <a:lnTo>
                  <a:pt x="418605" y="541582"/>
                </a:lnTo>
                <a:lnTo>
                  <a:pt x="456185" y="518258"/>
                </a:lnTo>
                <a:lnTo>
                  <a:pt x="489604" y="489591"/>
                </a:lnTo>
                <a:lnTo>
                  <a:pt x="518270" y="456172"/>
                </a:lnTo>
                <a:lnTo>
                  <a:pt x="541595" y="418593"/>
                </a:lnTo>
                <a:lnTo>
                  <a:pt x="558986" y="377442"/>
                </a:lnTo>
                <a:lnTo>
                  <a:pt x="569854" y="333311"/>
                </a:lnTo>
                <a:lnTo>
                  <a:pt x="573608" y="286791"/>
                </a:lnTo>
                <a:lnTo>
                  <a:pt x="569854" y="240271"/>
                </a:lnTo>
                <a:lnTo>
                  <a:pt x="558986" y="196141"/>
                </a:lnTo>
                <a:lnTo>
                  <a:pt x="541595" y="154992"/>
                </a:lnTo>
                <a:lnTo>
                  <a:pt x="518270" y="117414"/>
                </a:lnTo>
                <a:lnTo>
                  <a:pt x="489604" y="83997"/>
                </a:lnTo>
                <a:lnTo>
                  <a:pt x="456185" y="55332"/>
                </a:lnTo>
                <a:lnTo>
                  <a:pt x="418605" y="32010"/>
                </a:lnTo>
                <a:lnTo>
                  <a:pt x="377455" y="14620"/>
                </a:lnTo>
                <a:lnTo>
                  <a:pt x="333324" y="3753"/>
                </a:lnTo>
                <a:lnTo>
                  <a:pt x="286804" y="0"/>
                </a:lnTo>
                <a:close/>
              </a:path>
            </a:pathLst>
          </a:custGeom>
          <a:solidFill>
            <a:srgbClr val="FFFFFF">
              <a:alpha val="75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4022403" y="3103127"/>
            <a:ext cx="753745" cy="753745"/>
          </a:xfrm>
          <a:custGeom>
            <a:avLst/>
            <a:gdLst/>
            <a:ahLst/>
            <a:cxnLst/>
            <a:rect l="l" t="t" r="r" b="b"/>
            <a:pathLst>
              <a:path w="753745" h="753745">
                <a:moveTo>
                  <a:pt x="376796" y="0"/>
                </a:moveTo>
                <a:lnTo>
                  <a:pt x="329531" y="2935"/>
                </a:lnTo>
                <a:lnTo>
                  <a:pt x="284018" y="11508"/>
                </a:lnTo>
                <a:lnTo>
                  <a:pt x="240610" y="25363"/>
                </a:lnTo>
                <a:lnTo>
                  <a:pt x="199660" y="44149"/>
                </a:lnTo>
                <a:lnTo>
                  <a:pt x="161523" y="67512"/>
                </a:lnTo>
                <a:lnTo>
                  <a:pt x="126549" y="95099"/>
                </a:lnTo>
                <a:lnTo>
                  <a:pt x="95093" y="126556"/>
                </a:lnTo>
                <a:lnTo>
                  <a:pt x="67508" y="161531"/>
                </a:lnTo>
                <a:lnTo>
                  <a:pt x="44146" y="199670"/>
                </a:lnTo>
                <a:lnTo>
                  <a:pt x="25362" y="240621"/>
                </a:lnTo>
                <a:lnTo>
                  <a:pt x="11507" y="284030"/>
                </a:lnTo>
                <a:lnTo>
                  <a:pt x="2935" y="329543"/>
                </a:lnTo>
                <a:lnTo>
                  <a:pt x="0" y="376809"/>
                </a:lnTo>
                <a:lnTo>
                  <a:pt x="2935" y="424074"/>
                </a:lnTo>
                <a:lnTo>
                  <a:pt x="11507" y="469587"/>
                </a:lnTo>
                <a:lnTo>
                  <a:pt x="25362" y="512994"/>
                </a:lnTo>
                <a:lnTo>
                  <a:pt x="44146" y="553944"/>
                </a:lnTo>
                <a:lnTo>
                  <a:pt x="67508" y="592082"/>
                </a:lnTo>
                <a:lnTo>
                  <a:pt x="95093" y="627055"/>
                </a:lnTo>
                <a:lnTo>
                  <a:pt x="126549" y="658511"/>
                </a:lnTo>
                <a:lnTo>
                  <a:pt x="161523" y="686096"/>
                </a:lnTo>
                <a:lnTo>
                  <a:pt x="199660" y="709458"/>
                </a:lnTo>
                <a:lnTo>
                  <a:pt x="240610" y="728243"/>
                </a:lnTo>
                <a:lnTo>
                  <a:pt x="284018" y="742097"/>
                </a:lnTo>
                <a:lnTo>
                  <a:pt x="329531" y="750669"/>
                </a:lnTo>
                <a:lnTo>
                  <a:pt x="376796" y="753605"/>
                </a:lnTo>
                <a:lnTo>
                  <a:pt x="424061" y="750669"/>
                </a:lnTo>
                <a:lnTo>
                  <a:pt x="469574" y="742097"/>
                </a:lnTo>
                <a:lnTo>
                  <a:pt x="512982" y="728243"/>
                </a:lnTo>
                <a:lnTo>
                  <a:pt x="553931" y="709458"/>
                </a:lnTo>
                <a:lnTo>
                  <a:pt x="592069" y="686096"/>
                </a:lnTo>
                <a:lnTo>
                  <a:pt x="627043" y="658511"/>
                </a:lnTo>
                <a:lnTo>
                  <a:pt x="658498" y="627055"/>
                </a:lnTo>
                <a:lnTo>
                  <a:pt x="686084" y="592082"/>
                </a:lnTo>
                <a:lnTo>
                  <a:pt x="709445" y="553944"/>
                </a:lnTo>
                <a:lnTo>
                  <a:pt x="728230" y="512994"/>
                </a:lnTo>
                <a:lnTo>
                  <a:pt x="742085" y="469587"/>
                </a:lnTo>
                <a:lnTo>
                  <a:pt x="750656" y="424074"/>
                </a:lnTo>
                <a:lnTo>
                  <a:pt x="753592" y="376809"/>
                </a:lnTo>
                <a:lnTo>
                  <a:pt x="750656" y="329543"/>
                </a:lnTo>
                <a:lnTo>
                  <a:pt x="742085" y="284030"/>
                </a:lnTo>
                <a:lnTo>
                  <a:pt x="728230" y="240621"/>
                </a:lnTo>
                <a:lnTo>
                  <a:pt x="709445" y="199670"/>
                </a:lnTo>
                <a:lnTo>
                  <a:pt x="686084" y="161531"/>
                </a:lnTo>
                <a:lnTo>
                  <a:pt x="658498" y="126556"/>
                </a:lnTo>
                <a:lnTo>
                  <a:pt x="627043" y="95099"/>
                </a:lnTo>
                <a:lnTo>
                  <a:pt x="592069" y="67512"/>
                </a:lnTo>
                <a:lnTo>
                  <a:pt x="553931" y="44149"/>
                </a:lnTo>
                <a:lnTo>
                  <a:pt x="512982" y="25363"/>
                </a:lnTo>
                <a:lnTo>
                  <a:pt x="469574" y="11508"/>
                </a:lnTo>
                <a:lnTo>
                  <a:pt x="424061" y="2935"/>
                </a:lnTo>
                <a:lnTo>
                  <a:pt x="37679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3798003" y="2918999"/>
            <a:ext cx="252095" cy="261620"/>
          </a:xfrm>
          <a:custGeom>
            <a:avLst/>
            <a:gdLst/>
            <a:ahLst/>
            <a:cxnLst/>
            <a:rect l="l" t="t" r="r" b="b"/>
            <a:pathLst>
              <a:path w="252095" h="261619">
                <a:moveTo>
                  <a:pt x="125996" y="0"/>
                </a:moveTo>
                <a:lnTo>
                  <a:pt x="76954" y="10278"/>
                </a:lnTo>
                <a:lnTo>
                  <a:pt x="36904" y="38309"/>
                </a:lnTo>
                <a:lnTo>
                  <a:pt x="9901" y="79884"/>
                </a:lnTo>
                <a:lnTo>
                  <a:pt x="0" y="130797"/>
                </a:lnTo>
                <a:lnTo>
                  <a:pt x="9901" y="181709"/>
                </a:lnTo>
                <a:lnTo>
                  <a:pt x="36904" y="223285"/>
                </a:lnTo>
                <a:lnTo>
                  <a:pt x="76954" y="251315"/>
                </a:lnTo>
                <a:lnTo>
                  <a:pt x="125996" y="261594"/>
                </a:lnTo>
                <a:lnTo>
                  <a:pt x="175039" y="251315"/>
                </a:lnTo>
                <a:lnTo>
                  <a:pt x="215088" y="223285"/>
                </a:lnTo>
                <a:lnTo>
                  <a:pt x="242091" y="181709"/>
                </a:lnTo>
                <a:lnTo>
                  <a:pt x="251993" y="130797"/>
                </a:lnTo>
                <a:lnTo>
                  <a:pt x="242091" y="79884"/>
                </a:lnTo>
                <a:lnTo>
                  <a:pt x="215088" y="38309"/>
                </a:lnTo>
                <a:lnTo>
                  <a:pt x="175039" y="10278"/>
                </a:lnTo>
                <a:lnTo>
                  <a:pt x="125996" y="0"/>
                </a:lnTo>
                <a:close/>
              </a:path>
            </a:pathLst>
          </a:custGeom>
          <a:solidFill>
            <a:srgbClr val="FFFFFF">
              <a:alpha val="58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g object 21"/>
          <p:cNvSpPr/>
          <p:nvPr/>
        </p:nvSpPr>
        <p:spPr>
          <a:xfrm>
            <a:off x="5590802" y="3992937"/>
            <a:ext cx="252095" cy="261620"/>
          </a:xfrm>
          <a:custGeom>
            <a:avLst/>
            <a:gdLst/>
            <a:ahLst/>
            <a:cxnLst/>
            <a:rect l="l" t="t" r="r" b="b"/>
            <a:pathLst>
              <a:path w="252095" h="261620">
                <a:moveTo>
                  <a:pt x="125996" y="0"/>
                </a:moveTo>
                <a:lnTo>
                  <a:pt x="76954" y="10278"/>
                </a:lnTo>
                <a:lnTo>
                  <a:pt x="36904" y="38309"/>
                </a:lnTo>
                <a:lnTo>
                  <a:pt x="9901" y="79884"/>
                </a:lnTo>
                <a:lnTo>
                  <a:pt x="0" y="130797"/>
                </a:lnTo>
                <a:lnTo>
                  <a:pt x="9901" y="181709"/>
                </a:lnTo>
                <a:lnTo>
                  <a:pt x="36904" y="223285"/>
                </a:lnTo>
                <a:lnTo>
                  <a:pt x="76954" y="251315"/>
                </a:lnTo>
                <a:lnTo>
                  <a:pt x="125996" y="261594"/>
                </a:lnTo>
                <a:lnTo>
                  <a:pt x="175039" y="251315"/>
                </a:lnTo>
                <a:lnTo>
                  <a:pt x="215088" y="223285"/>
                </a:lnTo>
                <a:lnTo>
                  <a:pt x="242091" y="181709"/>
                </a:lnTo>
                <a:lnTo>
                  <a:pt x="251993" y="130797"/>
                </a:lnTo>
                <a:lnTo>
                  <a:pt x="242091" y="79884"/>
                </a:lnTo>
                <a:lnTo>
                  <a:pt x="215088" y="38309"/>
                </a:lnTo>
                <a:lnTo>
                  <a:pt x="175039" y="10278"/>
                </a:lnTo>
                <a:lnTo>
                  <a:pt x="125996" y="0"/>
                </a:lnTo>
                <a:close/>
              </a:path>
            </a:pathLst>
          </a:custGeom>
          <a:solidFill>
            <a:srgbClr val="FFFFFF">
              <a:alpha val="66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g object 22"/>
          <p:cNvSpPr/>
          <p:nvPr/>
        </p:nvSpPr>
        <p:spPr>
          <a:xfrm>
            <a:off x="3748868" y="3314273"/>
            <a:ext cx="175132" cy="16565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g object 23"/>
          <p:cNvSpPr/>
          <p:nvPr/>
        </p:nvSpPr>
        <p:spPr>
          <a:xfrm>
            <a:off x="5172003" y="4133395"/>
            <a:ext cx="346075" cy="358775"/>
          </a:xfrm>
          <a:custGeom>
            <a:avLst/>
            <a:gdLst/>
            <a:ahLst/>
            <a:cxnLst/>
            <a:rect l="l" t="t" r="r" b="b"/>
            <a:pathLst>
              <a:path w="346075" h="358775">
                <a:moveTo>
                  <a:pt x="172796" y="0"/>
                </a:moveTo>
                <a:lnTo>
                  <a:pt x="126857" y="6404"/>
                </a:lnTo>
                <a:lnTo>
                  <a:pt x="85579" y="24480"/>
                </a:lnTo>
                <a:lnTo>
                  <a:pt x="50607" y="52517"/>
                </a:lnTo>
                <a:lnTo>
                  <a:pt x="23590" y="88807"/>
                </a:lnTo>
                <a:lnTo>
                  <a:pt x="6171" y="131641"/>
                </a:lnTo>
                <a:lnTo>
                  <a:pt x="0" y="179311"/>
                </a:lnTo>
                <a:lnTo>
                  <a:pt x="6171" y="226981"/>
                </a:lnTo>
                <a:lnTo>
                  <a:pt x="23590" y="269818"/>
                </a:lnTo>
                <a:lnTo>
                  <a:pt x="50607" y="306111"/>
                </a:lnTo>
                <a:lnTo>
                  <a:pt x="85579" y="334151"/>
                </a:lnTo>
                <a:lnTo>
                  <a:pt x="126857" y="352229"/>
                </a:lnTo>
                <a:lnTo>
                  <a:pt x="172796" y="358635"/>
                </a:lnTo>
                <a:lnTo>
                  <a:pt x="218734" y="352229"/>
                </a:lnTo>
                <a:lnTo>
                  <a:pt x="260013" y="334151"/>
                </a:lnTo>
                <a:lnTo>
                  <a:pt x="294984" y="306111"/>
                </a:lnTo>
                <a:lnTo>
                  <a:pt x="322002" y="269818"/>
                </a:lnTo>
                <a:lnTo>
                  <a:pt x="339420" y="226981"/>
                </a:lnTo>
                <a:lnTo>
                  <a:pt x="345592" y="179311"/>
                </a:lnTo>
                <a:lnTo>
                  <a:pt x="339420" y="131641"/>
                </a:lnTo>
                <a:lnTo>
                  <a:pt x="322002" y="88807"/>
                </a:lnTo>
                <a:lnTo>
                  <a:pt x="294984" y="52517"/>
                </a:lnTo>
                <a:lnTo>
                  <a:pt x="260013" y="24480"/>
                </a:lnTo>
                <a:lnTo>
                  <a:pt x="218734" y="6404"/>
                </a:lnTo>
                <a:lnTo>
                  <a:pt x="17279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800" b="1" i="0">
                <a:solidFill>
                  <a:srgbClr val="D50911"/>
                </a:solidFill>
                <a:latin typeface="Trivia Sans"/>
                <a:cs typeface="Trivia San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8/18/2020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800" b="1" i="0">
                <a:solidFill>
                  <a:srgbClr val="D50911"/>
                </a:solidFill>
                <a:latin typeface="Trivia Sans"/>
                <a:cs typeface="Trivia San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16865" y="2070989"/>
            <a:ext cx="2756725" cy="59428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263709" y="2070989"/>
            <a:ext cx="2756725" cy="59428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8/18/2020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800" b="1" i="0">
                <a:solidFill>
                  <a:srgbClr val="D50911"/>
                </a:solidFill>
                <a:latin typeface="Trivia Sans"/>
                <a:cs typeface="Trivia San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8/18/2020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4311743" y="8189719"/>
            <a:ext cx="1301447" cy="26332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0" y="6623990"/>
            <a:ext cx="6336030" cy="1002030"/>
          </a:xfrm>
          <a:custGeom>
            <a:avLst/>
            <a:gdLst/>
            <a:ahLst/>
            <a:cxnLst/>
            <a:rect l="l" t="t" r="r" b="b"/>
            <a:pathLst>
              <a:path w="6336030" h="1002029">
                <a:moveTo>
                  <a:pt x="6336004" y="0"/>
                </a:moveTo>
                <a:lnTo>
                  <a:pt x="0" y="0"/>
                </a:lnTo>
                <a:lnTo>
                  <a:pt x="0" y="1002004"/>
                </a:lnTo>
                <a:lnTo>
                  <a:pt x="6336004" y="1002004"/>
                </a:lnTo>
                <a:lnTo>
                  <a:pt x="6336004" y="0"/>
                </a:lnTo>
                <a:close/>
              </a:path>
            </a:pathLst>
          </a:custGeom>
          <a:solidFill>
            <a:srgbClr val="E8EDF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8/18/2020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07299" y="755448"/>
            <a:ext cx="4922700" cy="17735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800" b="1" i="0">
                <a:solidFill>
                  <a:srgbClr val="D50911"/>
                </a:solidFill>
                <a:latin typeface="Trivia Sans"/>
                <a:cs typeface="Trivia San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16865" y="2070989"/>
            <a:ext cx="5703570" cy="59428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154682" y="8373999"/>
            <a:ext cx="2027936" cy="4502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16865" y="8373999"/>
            <a:ext cx="1457579" cy="4502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8/18/2020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4562856" y="8373999"/>
            <a:ext cx="1457579" cy="4502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em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hyperlink" Target="https://napoveda.sklik.cz/reklamy/externi-kod/kdo-muze-vyuzivat/" TargetMode="External"/><Relationship Id="rId7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openxmlformats.org/officeDocument/2006/relationships/image" Target="../media/image1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07299" y="755448"/>
            <a:ext cx="4232275" cy="1773555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 marR="5080">
              <a:lnSpc>
                <a:spcPct val="100899"/>
              </a:lnSpc>
              <a:spcBef>
                <a:spcPts val="55"/>
              </a:spcBef>
            </a:pPr>
            <a:r>
              <a:rPr spc="-25" dirty="0"/>
              <a:t>Podpora </a:t>
            </a:r>
            <a:r>
              <a:rPr spc="-10" dirty="0"/>
              <a:t>externích  </a:t>
            </a:r>
            <a:r>
              <a:rPr spc="-15" dirty="0"/>
              <a:t>zobrazovacích</a:t>
            </a:r>
            <a:r>
              <a:rPr spc="-45" dirty="0"/>
              <a:t> </a:t>
            </a:r>
            <a:r>
              <a:rPr spc="-20" dirty="0"/>
              <a:t>kódů  </a:t>
            </a:r>
            <a:r>
              <a:rPr dirty="0"/>
              <a:t>v</a:t>
            </a:r>
            <a:r>
              <a:rPr spc="-5" dirty="0"/>
              <a:t> </a:t>
            </a:r>
            <a:r>
              <a:rPr dirty="0"/>
              <a:t>Skliku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07299" y="3085395"/>
            <a:ext cx="2446020" cy="1160780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12700" marR="5080">
              <a:lnSpc>
                <a:spcPct val="104200"/>
              </a:lnSpc>
              <a:spcBef>
                <a:spcPts val="40"/>
              </a:spcBef>
            </a:pPr>
            <a:r>
              <a:rPr sz="1200" b="1" spc="-5" dirty="0">
                <a:solidFill>
                  <a:srgbClr val="3C3C3B"/>
                </a:solidFill>
                <a:latin typeface="Trivia Sans"/>
                <a:cs typeface="Trivia Sans"/>
              </a:rPr>
              <a:t>Využíváte </a:t>
            </a:r>
            <a:r>
              <a:rPr sz="1200" b="1" dirty="0">
                <a:solidFill>
                  <a:srgbClr val="3C3C3B"/>
                </a:solidFill>
                <a:latin typeface="Trivia Sans"/>
                <a:cs typeface="Trivia Sans"/>
              </a:rPr>
              <a:t>nějaký z </a:t>
            </a:r>
            <a:r>
              <a:rPr sz="1200" b="1" spc="-5" dirty="0">
                <a:solidFill>
                  <a:srgbClr val="3C3C3B"/>
                </a:solidFill>
                <a:latin typeface="Trivia Sans"/>
                <a:cs typeface="Trivia Sans"/>
              </a:rPr>
              <a:t>adservingových  systémů (Adform, Adssets, </a:t>
            </a:r>
            <a:r>
              <a:rPr sz="1200" b="1" spc="5" dirty="0">
                <a:solidFill>
                  <a:srgbClr val="3C3C3B"/>
                </a:solidFill>
                <a:latin typeface="Trivia Sans"/>
                <a:cs typeface="Trivia Sans"/>
              </a:rPr>
              <a:t>DV360,  </a:t>
            </a:r>
            <a:r>
              <a:rPr sz="1200" b="1" spc="-15" dirty="0">
                <a:solidFill>
                  <a:srgbClr val="3C3C3B"/>
                </a:solidFill>
                <a:latin typeface="Trivia Sans"/>
                <a:cs typeface="Trivia Sans"/>
              </a:rPr>
              <a:t>Gemius), </a:t>
            </a:r>
            <a:r>
              <a:rPr sz="1200" b="1" spc="-5" dirty="0">
                <a:solidFill>
                  <a:srgbClr val="3C3C3B"/>
                </a:solidFill>
                <a:latin typeface="Trivia Sans"/>
                <a:cs typeface="Trivia Sans"/>
              </a:rPr>
              <a:t>doměřujete celkový </a:t>
            </a:r>
            <a:r>
              <a:rPr sz="1200" b="1" spc="-10" dirty="0">
                <a:solidFill>
                  <a:srgbClr val="3C3C3B"/>
                </a:solidFill>
                <a:latin typeface="Trivia Sans"/>
                <a:cs typeface="Trivia Sans"/>
              </a:rPr>
              <a:t>zásah  </a:t>
            </a:r>
            <a:r>
              <a:rPr sz="1200" b="1" spc="-5" dirty="0">
                <a:solidFill>
                  <a:srgbClr val="3C3C3B"/>
                </a:solidFill>
                <a:latin typeface="Trivia Sans"/>
                <a:cs typeface="Trivia Sans"/>
              </a:rPr>
              <a:t>nebo postview </a:t>
            </a:r>
            <a:r>
              <a:rPr sz="1200" b="1" spc="-20" dirty="0">
                <a:solidFill>
                  <a:srgbClr val="3C3C3B"/>
                </a:solidFill>
                <a:latin typeface="Trivia Sans"/>
                <a:cs typeface="Trivia Sans"/>
              </a:rPr>
              <a:t>konverze? </a:t>
            </a:r>
            <a:r>
              <a:rPr sz="1200" b="1" spc="-10" dirty="0">
                <a:solidFill>
                  <a:srgbClr val="3C3C3B"/>
                </a:solidFill>
                <a:latin typeface="Trivia Sans"/>
                <a:cs typeface="Trivia Sans"/>
              </a:rPr>
              <a:t>Právě tuto  </a:t>
            </a:r>
            <a:r>
              <a:rPr sz="1200" b="1" spc="-5" dirty="0">
                <a:solidFill>
                  <a:srgbClr val="3C3C3B"/>
                </a:solidFill>
                <a:latin typeface="Trivia Sans"/>
                <a:cs typeface="Trivia Sans"/>
              </a:rPr>
              <a:t>možnost </a:t>
            </a:r>
            <a:r>
              <a:rPr sz="1200" b="1" spc="-10" dirty="0">
                <a:solidFill>
                  <a:srgbClr val="3C3C3B"/>
                </a:solidFill>
                <a:latin typeface="Trivia Sans"/>
                <a:cs typeface="Trivia Sans"/>
              </a:rPr>
              <a:t>nyní </a:t>
            </a:r>
            <a:r>
              <a:rPr sz="1200" b="1" spc="-15" dirty="0">
                <a:solidFill>
                  <a:srgbClr val="3C3C3B"/>
                </a:solidFill>
                <a:latin typeface="Trivia Sans"/>
                <a:cs typeface="Trivia Sans"/>
              </a:rPr>
              <a:t>nabízíme </a:t>
            </a:r>
            <a:r>
              <a:rPr sz="1200" b="1" dirty="0">
                <a:solidFill>
                  <a:srgbClr val="3C3C3B"/>
                </a:solidFill>
                <a:latin typeface="Trivia Sans"/>
                <a:cs typeface="Trivia Sans"/>
              </a:rPr>
              <a:t>v </a:t>
            </a:r>
            <a:r>
              <a:rPr sz="1200" b="1" spc="-10" dirty="0">
                <a:solidFill>
                  <a:srgbClr val="3C3C3B"/>
                </a:solidFill>
                <a:latin typeface="Trivia Sans"/>
                <a:cs typeface="Trivia Sans"/>
              </a:rPr>
              <a:t>obsahové  síti </a:t>
            </a:r>
            <a:r>
              <a:rPr sz="1200" b="1" spc="-5" dirty="0">
                <a:solidFill>
                  <a:srgbClr val="3C3C3B"/>
                </a:solidFill>
                <a:latin typeface="Trivia Sans"/>
                <a:cs typeface="Trivia Sans"/>
              </a:rPr>
              <a:t>Skliku.</a:t>
            </a:r>
            <a:endParaRPr sz="1200">
              <a:latin typeface="Trivia Sans"/>
              <a:cs typeface="Trivia San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07299" y="5442845"/>
            <a:ext cx="4821555" cy="20580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6210" marR="339090" indent="-144145">
              <a:lnSpc>
                <a:spcPct val="108300"/>
              </a:lnSpc>
              <a:spcBef>
                <a:spcPts val="100"/>
              </a:spcBef>
              <a:buAutoNum type="arabicPeriod"/>
              <a:tabLst>
                <a:tab pos="156845" algn="l"/>
              </a:tabLst>
            </a:pPr>
            <a:r>
              <a:rPr sz="1000" spc="10" dirty="0">
                <a:solidFill>
                  <a:srgbClr val="3C3C3B"/>
                </a:solidFill>
                <a:latin typeface="Trivia Sans"/>
                <a:cs typeface="Trivia Sans"/>
              </a:rPr>
              <a:t>Díky </a:t>
            </a:r>
            <a:r>
              <a:rPr sz="1000" dirty="0">
                <a:solidFill>
                  <a:srgbClr val="3C3C3B"/>
                </a:solidFill>
                <a:latin typeface="Trivia Sans"/>
                <a:cs typeface="Trivia Sans"/>
              </a:rPr>
              <a:t>výdeji z externího </a:t>
            </a:r>
            <a:r>
              <a:rPr sz="1000" spc="-5" dirty="0">
                <a:solidFill>
                  <a:srgbClr val="3C3C3B"/>
                </a:solidFill>
                <a:latin typeface="Trivia Sans"/>
                <a:cs typeface="Trivia Sans"/>
              </a:rPr>
              <a:t>reklamního </a:t>
            </a:r>
            <a:r>
              <a:rPr sz="1000" dirty="0">
                <a:solidFill>
                  <a:srgbClr val="3C3C3B"/>
                </a:solidFill>
                <a:latin typeface="Trivia Sans"/>
                <a:cs typeface="Trivia Sans"/>
              </a:rPr>
              <a:t>systému </a:t>
            </a:r>
            <a:r>
              <a:rPr sz="1000" spc="-5" dirty="0">
                <a:solidFill>
                  <a:srgbClr val="3C3C3B"/>
                </a:solidFill>
                <a:latin typeface="Trivia Sans"/>
                <a:cs typeface="Trivia Sans"/>
              </a:rPr>
              <a:t>můžete realizovat sofistikovanější  </a:t>
            </a:r>
            <a:r>
              <a:rPr sz="1000" dirty="0">
                <a:solidFill>
                  <a:srgbClr val="3C3C3B"/>
                </a:solidFill>
                <a:latin typeface="Trivia Sans"/>
                <a:cs typeface="Trivia Sans"/>
              </a:rPr>
              <a:t>strategie, </a:t>
            </a:r>
            <a:r>
              <a:rPr sz="1000" spc="-10" dirty="0">
                <a:solidFill>
                  <a:srgbClr val="3C3C3B"/>
                </a:solidFill>
                <a:latin typeface="Trivia Sans"/>
                <a:cs typeface="Trivia Sans"/>
              </a:rPr>
              <a:t>jako </a:t>
            </a:r>
            <a:r>
              <a:rPr sz="1000" dirty="0">
                <a:solidFill>
                  <a:srgbClr val="3C3C3B"/>
                </a:solidFill>
                <a:latin typeface="Trivia Sans"/>
                <a:cs typeface="Trivia Sans"/>
              </a:rPr>
              <a:t>například storytelling, </a:t>
            </a:r>
            <a:r>
              <a:rPr sz="1000" spc="10" dirty="0">
                <a:solidFill>
                  <a:srgbClr val="3C3C3B"/>
                </a:solidFill>
                <a:latin typeface="Trivia Sans"/>
                <a:cs typeface="Trivia Sans"/>
              </a:rPr>
              <a:t>který </a:t>
            </a:r>
            <a:r>
              <a:rPr sz="1000" spc="-5" dirty="0">
                <a:solidFill>
                  <a:srgbClr val="3C3C3B"/>
                </a:solidFill>
                <a:latin typeface="Trivia Sans"/>
                <a:cs typeface="Trivia Sans"/>
              </a:rPr>
              <a:t>zatím </a:t>
            </a:r>
            <a:r>
              <a:rPr sz="1000" dirty="0">
                <a:solidFill>
                  <a:srgbClr val="3C3C3B"/>
                </a:solidFill>
                <a:latin typeface="Trivia Sans"/>
                <a:cs typeface="Trivia Sans"/>
              </a:rPr>
              <a:t>v </a:t>
            </a:r>
            <a:r>
              <a:rPr sz="1000" spc="-5" dirty="0">
                <a:solidFill>
                  <a:srgbClr val="3C3C3B"/>
                </a:solidFill>
                <a:latin typeface="Trivia Sans"/>
                <a:cs typeface="Trivia Sans"/>
              </a:rPr>
              <a:t>Skliku není</a:t>
            </a:r>
            <a:r>
              <a:rPr sz="1000" spc="55" dirty="0">
                <a:solidFill>
                  <a:srgbClr val="3C3C3B"/>
                </a:solidFill>
                <a:latin typeface="Trivia Sans"/>
                <a:cs typeface="Trivia Sans"/>
              </a:rPr>
              <a:t> </a:t>
            </a:r>
            <a:r>
              <a:rPr sz="1000" spc="-5" dirty="0">
                <a:solidFill>
                  <a:srgbClr val="3C3C3B"/>
                </a:solidFill>
                <a:latin typeface="Trivia Sans"/>
                <a:cs typeface="Trivia Sans"/>
              </a:rPr>
              <a:t>podporován.</a:t>
            </a:r>
            <a:endParaRPr sz="1000" dirty="0">
              <a:latin typeface="Trivia Sans"/>
              <a:cs typeface="Trivia Sans"/>
            </a:endParaRPr>
          </a:p>
          <a:p>
            <a:pPr marL="156210" marR="144145" indent="-144145">
              <a:lnSpc>
                <a:spcPct val="108300"/>
              </a:lnSpc>
              <a:spcBef>
                <a:spcPts val="565"/>
              </a:spcBef>
              <a:buAutoNum type="arabicPeriod"/>
              <a:tabLst>
                <a:tab pos="156845" algn="l"/>
              </a:tabLst>
            </a:pPr>
            <a:r>
              <a:rPr sz="1000" spc="10" dirty="0">
                <a:solidFill>
                  <a:srgbClr val="3C3C3B"/>
                </a:solidFill>
                <a:latin typeface="Trivia Sans"/>
                <a:cs typeface="Trivia Sans"/>
              </a:rPr>
              <a:t>Díky </a:t>
            </a:r>
            <a:r>
              <a:rPr sz="1000" spc="-5" dirty="0">
                <a:solidFill>
                  <a:srgbClr val="3C3C3B"/>
                </a:solidFill>
                <a:latin typeface="Trivia Sans"/>
                <a:cs typeface="Trivia Sans"/>
              </a:rPr>
              <a:t>externímu </a:t>
            </a:r>
            <a:r>
              <a:rPr sz="1000" dirty="0">
                <a:solidFill>
                  <a:srgbClr val="3C3C3B"/>
                </a:solidFill>
                <a:latin typeface="Trivia Sans"/>
                <a:cs typeface="Trivia Sans"/>
              </a:rPr>
              <a:t>adservingu </a:t>
            </a:r>
            <a:r>
              <a:rPr sz="1000" spc="-5" dirty="0">
                <a:solidFill>
                  <a:srgbClr val="3C3C3B"/>
                </a:solidFill>
                <a:latin typeface="Trivia Sans"/>
                <a:cs typeface="Trivia Sans"/>
              </a:rPr>
              <a:t>můžete </a:t>
            </a:r>
            <a:r>
              <a:rPr sz="1000" dirty="0">
                <a:solidFill>
                  <a:srgbClr val="3C3C3B"/>
                </a:solidFill>
                <a:latin typeface="Trivia Sans"/>
                <a:cs typeface="Trivia Sans"/>
              </a:rPr>
              <a:t>vidět celkový </a:t>
            </a:r>
            <a:r>
              <a:rPr sz="1000" spc="-5" dirty="0">
                <a:solidFill>
                  <a:srgbClr val="3C3C3B"/>
                </a:solidFill>
                <a:latin typeface="Trivia Sans"/>
                <a:cs typeface="Trivia Sans"/>
              </a:rPr>
              <a:t>zásah </a:t>
            </a:r>
            <a:r>
              <a:rPr sz="1000" spc="5" dirty="0">
                <a:solidFill>
                  <a:srgbClr val="3C3C3B"/>
                </a:solidFill>
                <a:latin typeface="Trivia Sans"/>
                <a:cs typeface="Trivia Sans"/>
              </a:rPr>
              <a:t>či </a:t>
            </a:r>
            <a:r>
              <a:rPr sz="1000" dirty="0">
                <a:solidFill>
                  <a:srgbClr val="3C3C3B"/>
                </a:solidFill>
                <a:latin typeface="Trivia Sans"/>
                <a:cs typeface="Trivia Sans"/>
              </a:rPr>
              <a:t>frekvenci </a:t>
            </a:r>
            <a:r>
              <a:rPr sz="1000" spc="-5" dirty="0">
                <a:solidFill>
                  <a:srgbClr val="3C3C3B"/>
                </a:solidFill>
                <a:latin typeface="Trivia Sans"/>
                <a:cs typeface="Trivia Sans"/>
              </a:rPr>
              <a:t>nad </a:t>
            </a:r>
            <a:r>
              <a:rPr sz="1000" dirty="0">
                <a:solidFill>
                  <a:srgbClr val="3C3C3B"/>
                </a:solidFill>
                <a:latin typeface="Trivia Sans"/>
                <a:cs typeface="Trivia Sans"/>
              </a:rPr>
              <a:t>více  </a:t>
            </a:r>
            <a:r>
              <a:rPr sz="1000" spc="-10" dirty="0">
                <a:solidFill>
                  <a:srgbClr val="3C3C3B"/>
                </a:solidFill>
                <a:latin typeface="Trivia Sans"/>
                <a:cs typeface="Trivia Sans"/>
              </a:rPr>
              <a:t>kanály, </a:t>
            </a:r>
            <a:r>
              <a:rPr sz="1000" dirty="0">
                <a:solidFill>
                  <a:srgbClr val="3C3C3B"/>
                </a:solidFill>
                <a:latin typeface="Trivia Sans"/>
                <a:cs typeface="Trivia Sans"/>
              </a:rPr>
              <a:t>nebo třeba </a:t>
            </a:r>
            <a:r>
              <a:rPr sz="1000" spc="-5" dirty="0">
                <a:solidFill>
                  <a:srgbClr val="3C3C3B"/>
                </a:solidFill>
                <a:latin typeface="Trivia Sans"/>
                <a:cs typeface="Trivia Sans"/>
              </a:rPr>
              <a:t>jen ze </a:t>
            </a:r>
            <a:r>
              <a:rPr sz="1000" dirty="0">
                <a:solidFill>
                  <a:srgbClr val="3C3C3B"/>
                </a:solidFill>
                <a:latin typeface="Trivia Sans"/>
                <a:cs typeface="Trivia Sans"/>
              </a:rPr>
              <a:t>své </a:t>
            </a:r>
            <a:r>
              <a:rPr sz="1000" spc="-5" dirty="0">
                <a:solidFill>
                  <a:srgbClr val="3C3C3B"/>
                </a:solidFill>
                <a:latin typeface="Trivia Sans"/>
                <a:cs typeface="Trivia Sans"/>
              </a:rPr>
              <a:t>Sklik kampaně/sestavy/reklamního </a:t>
            </a:r>
            <a:r>
              <a:rPr sz="1000" dirty="0">
                <a:solidFill>
                  <a:srgbClr val="3C3C3B"/>
                </a:solidFill>
                <a:latin typeface="Trivia Sans"/>
                <a:cs typeface="Trivia Sans"/>
              </a:rPr>
              <a:t>sdělení. Můžete  tak </a:t>
            </a:r>
            <a:r>
              <a:rPr sz="1000" spc="-5" dirty="0">
                <a:solidFill>
                  <a:srgbClr val="3C3C3B"/>
                </a:solidFill>
                <a:latin typeface="Trivia Sans"/>
                <a:cs typeface="Trivia Sans"/>
              </a:rPr>
              <a:t>Sklik plnohodnotně zapojit </a:t>
            </a:r>
            <a:r>
              <a:rPr sz="1000" dirty="0">
                <a:solidFill>
                  <a:srgbClr val="3C3C3B"/>
                </a:solidFill>
                <a:latin typeface="Trivia Sans"/>
                <a:cs typeface="Trivia Sans"/>
              </a:rPr>
              <a:t>do </a:t>
            </a:r>
            <a:r>
              <a:rPr sz="1000" spc="-5" dirty="0">
                <a:solidFill>
                  <a:srgbClr val="3C3C3B"/>
                </a:solidFill>
                <a:latin typeface="Trivia Sans"/>
                <a:cs typeface="Trivia Sans"/>
              </a:rPr>
              <a:t>mediálního plánování </a:t>
            </a:r>
            <a:r>
              <a:rPr sz="1000" dirty="0">
                <a:solidFill>
                  <a:srgbClr val="3C3C3B"/>
                </a:solidFill>
                <a:latin typeface="Trivia Sans"/>
                <a:cs typeface="Trivia Sans"/>
              </a:rPr>
              <a:t>a </a:t>
            </a:r>
            <a:r>
              <a:rPr sz="1000" spc="-5" dirty="0">
                <a:solidFill>
                  <a:srgbClr val="3C3C3B"/>
                </a:solidFill>
                <a:latin typeface="Trivia Sans"/>
                <a:cs typeface="Trivia Sans"/>
              </a:rPr>
              <a:t>nejen </a:t>
            </a:r>
            <a:r>
              <a:rPr sz="1000" spc="5" dirty="0">
                <a:solidFill>
                  <a:srgbClr val="3C3C3B"/>
                </a:solidFill>
                <a:latin typeface="Trivia Sans"/>
                <a:cs typeface="Trivia Sans"/>
              </a:rPr>
              <a:t>využívat </a:t>
            </a:r>
            <a:r>
              <a:rPr sz="1000" spc="-10" dirty="0">
                <a:solidFill>
                  <a:srgbClr val="3C3C3B"/>
                </a:solidFill>
                <a:latin typeface="Trivia Sans"/>
                <a:cs typeface="Trivia Sans"/>
              </a:rPr>
              <a:t>jako  </a:t>
            </a:r>
            <a:r>
              <a:rPr sz="1000" spc="5" dirty="0">
                <a:solidFill>
                  <a:srgbClr val="3C3C3B"/>
                </a:solidFill>
                <a:latin typeface="Trivia Sans"/>
                <a:cs typeface="Trivia Sans"/>
              </a:rPr>
              <a:t>výhradně </a:t>
            </a:r>
            <a:r>
              <a:rPr sz="1000" dirty="0">
                <a:solidFill>
                  <a:srgbClr val="3C3C3B"/>
                </a:solidFill>
                <a:latin typeface="Trivia Sans"/>
                <a:cs typeface="Trivia Sans"/>
              </a:rPr>
              <a:t>výkonnostní</a:t>
            </a:r>
            <a:r>
              <a:rPr sz="1000" spc="-15" dirty="0">
                <a:solidFill>
                  <a:srgbClr val="3C3C3B"/>
                </a:solidFill>
                <a:latin typeface="Trivia Sans"/>
                <a:cs typeface="Trivia Sans"/>
              </a:rPr>
              <a:t> </a:t>
            </a:r>
            <a:r>
              <a:rPr sz="1000" spc="-10" dirty="0">
                <a:solidFill>
                  <a:srgbClr val="3C3C3B"/>
                </a:solidFill>
                <a:latin typeface="Trivia Sans"/>
                <a:cs typeface="Trivia Sans"/>
              </a:rPr>
              <a:t>kanál</a:t>
            </a:r>
            <a:endParaRPr sz="1000" dirty="0">
              <a:latin typeface="Trivia Sans"/>
              <a:cs typeface="Trivia Sans"/>
            </a:endParaRPr>
          </a:p>
          <a:p>
            <a:pPr marL="156210" marR="99060" indent="-144145">
              <a:lnSpc>
                <a:spcPct val="108300"/>
              </a:lnSpc>
              <a:spcBef>
                <a:spcPts val="570"/>
              </a:spcBef>
              <a:buAutoNum type="arabicPeriod"/>
              <a:tabLst>
                <a:tab pos="156845" algn="l"/>
              </a:tabLst>
            </a:pPr>
            <a:r>
              <a:rPr sz="1000" spc="5" dirty="0">
                <a:solidFill>
                  <a:srgbClr val="3C3C3B"/>
                </a:solidFill>
                <a:latin typeface="Trivia Sans"/>
                <a:cs typeface="Trivia Sans"/>
              </a:rPr>
              <a:t>Externí </a:t>
            </a:r>
            <a:r>
              <a:rPr sz="1000" dirty="0">
                <a:solidFill>
                  <a:srgbClr val="3C3C3B"/>
                </a:solidFill>
                <a:latin typeface="Trivia Sans"/>
                <a:cs typeface="Trivia Sans"/>
              </a:rPr>
              <a:t>systémy </a:t>
            </a:r>
            <a:r>
              <a:rPr sz="1000" spc="-10" dirty="0">
                <a:solidFill>
                  <a:srgbClr val="3C3C3B"/>
                </a:solidFill>
                <a:latin typeface="Trivia Sans"/>
                <a:cs typeface="Trivia Sans"/>
              </a:rPr>
              <a:t>nabízejí </a:t>
            </a:r>
            <a:r>
              <a:rPr sz="1000" spc="-5" dirty="0">
                <a:solidFill>
                  <a:srgbClr val="3C3C3B"/>
                </a:solidFill>
                <a:latin typeface="Trivia Sans"/>
                <a:cs typeface="Trivia Sans"/>
              </a:rPr>
              <a:t>měření konverzí </a:t>
            </a:r>
            <a:r>
              <a:rPr sz="1000" dirty="0">
                <a:solidFill>
                  <a:srgbClr val="3C3C3B"/>
                </a:solidFill>
                <a:latin typeface="Trivia Sans"/>
                <a:cs typeface="Trivia Sans"/>
              </a:rPr>
              <a:t>formou post </a:t>
            </a:r>
            <a:r>
              <a:rPr sz="1000" spc="-5" dirty="0">
                <a:solidFill>
                  <a:srgbClr val="3C3C3B"/>
                </a:solidFill>
                <a:latin typeface="Trivia Sans"/>
                <a:cs typeface="Trivia Sans"/>
              </a:rPr>
              <a:t>impression </a:t>
            </a:r>
            <a:r>
              <a:rPr sz="1000" dirty="0">
                <a:solidFill>
                  <a:srgbClr val="3C3C3B"/>
                </a:solidFill>
                <a:latin typeface="Trivia Sans"/>
                <a:cs typeface="Trivia Sans"/>
              </a:rPr>
              <a:t>a tak </a:t>
            </a:r>
            <a:r>
              <a:rPr sz="1000" spc="-5" dirty="0">
                <a:solidFill>
                  <a:srgbClr val="3C3C3B"/>
                </a:solidFill>
                <a:latin typeface="Trivia Sans"/>
                <a:cs typeface="Trivia Sans"/>
              </a:rPr>
              <a:t>je možné  zapojit </a:t>
            </a:r>
            <a:r>
              <a:rPr sz="1000" dirty="0">
                <a:solidFill>
                  <a:srgbClr val="3C3C3B"/>
                </a:solidFill>
                <a:latin typeface="Trivia Sans"/>
                <a:cs typeface="Trivia Sans"/>
              </a:rPr>
              <a:t>i </a:t>
            </a:r>
            <a:r>
              <a:rPr sz="1000" spc="-5" dirty="0">
                <a:solidFill>
                  <a:srgbClr val="3C3C3B"/>
                </a:solidFill>
                <a:latin typeface="Trivia Sans"/>
                <a:cs typeface="Trivia Sans"/>
              </a:rPr>
              <a:t>pro </a:t>
            </a:r>
            <a:r>
              <a:rPr sz="1000" spc="5" dirty="0">
                <a:solidFill>
                  <a:srgbClr val="3C3C3B"/>
                </a:solidFill>
                <a:latin typeface="Trivia Sans"/>
                <a:cs typeface="Trivia Sans"/>
              </a:rPr>
              <a:t>ČR </a:t>
            </a:r>
            <a:r>
              <a:rPr sz="1000" dirty="0">
                <a:solidFill>
                  <a:srgbClr val="3C3C3B"/>
                </a:solidFill>
                <a:latin typeface="Trivia Sans"/>
                <a:cs typeface="Trivia Sans"/>
              </a:rPr>
              <a:t>z nepostradatelnou </a:t>
            </a:r>
            <a:r>
              <a:rPr sz="1000" spc="-5" dirty="0">
                <a:solidFill>
                  <a:srgbClr val="3C3C3B"/>
                </a:solidFill>
                <a:latin typeface="Trivia Sans"/>
                <a:cs typeface="Trivia Sans"/>
              </a:rPr>
              <a:t>obsahovou </a:t>
            </a:r>
            <a:r>
              <a:rPr sz="1000" dirty="0">
                <a:solidFill>
                  <a:srgbClr val="3C3C3B"/>
                </a:solidFill>
                <a:latin typeface="Trivia Sans"/>
                <a:cs typeface="Trivia Sans"/>
              </a:rPr>
              <a:t>síť </a:t>
            </a:r>
            <a:r>
              <a:rPr sz="1000" spc="-5" dirty="0">
                <a:solidFill>
                  <a:srgbClr val="3C3C3B"/>
                </a:solidFill>
                <a:latin typeface="Trivia Sans"/>
                <a:cs typeface="Trivia Sans"/>
              </a:rPr>
              <a:t>Skliku </a:t>
            </a:r>
            <a:r>
              <a:rPr sz="1000" dirty="0">
                <a:solidFill>
                  <a:srgbClr val="3C3C3B"/>
                </a:solidFill>
                <a:latin typeface="Trivia Sans"/>
                <a:cs typeface="Trivia Sans"/>
              </a:rPr>
              <a:t>a podívat se, </a:t>
            </a:r>
            <a:r>
              <a:rPr sz="1000" spc="-10" dirty="0">
                <a:solidFill>
                  <a:srgbClr val="3C3C3B"/>
                </a:solidFill>
                <a:latin typeface="Trivia Sans"/>
                <a:cs typeface="Trivia Sans"/>
              </a:rPr>
              <a:t>kolik </a:t>
            </a:r>
            <a:r>
              <a:rPr sz="1000" dirty="0">
                <a:solidFill>
                  <a:srgbClr val="3C3C3B"/>
                </a:solidFill>
                <a:latin typeface="Trivia Sans"/>
                <a:cs typeface="Trivia Sans"/>
              </a:rPr>
              <a:t>přivádí  </a:t>
            </a:r>
            <a:r>
              <a:rPr sz="1000" spc="-5" dirty="0">
                <a:solidFill>
                  <a:srgbClr val="3C3C3B"/>
                </a:solidFill>
                <a:latin typeface="Trivia Sans"/>
                <a:cs typeface="Trivia Sans"/>
              </a:rPr>
              <a:t>konverzí </a:t>
            </a:r>
            <a:r>
              <a:rPr sz="1000" spc="5" dirty="0">
                <a:solidFill>
                  <a:srgbClr val="3C3C3B"/>
                </a:solidFill>
                <a:latin typeface="Trivia Sans"/>
                <a:cs typeface="Trivia Sans"/>
              </a:rPr>
              <a:t>či </a:t>
            </a:r>
            <a:r>
              <a:rPr sz="1000" spc="-5" dirty="0">
                <a:solidFill>
                  <a:srgbClr val="3C3C3B"/>
                </a:solidFill>
                <a:latin typeface="Trivia Sans"/>
                <a:cs typeface="Trivia Sans"/>
              </a:rPr>
              <a:t>nastavených </a:t>
            </a:r>
            <a:r>
              <a:rPr sz="1000" dirty="0">
                <a:solidFill>
                  <a:srgbClr val="3C3C3B"/>
                </a:solidFill>
                <a:latin typeface="Trivia Sans"/>
                <a:cs typeface="Trivia Sans"/>
              </a:rPr>
              <a:t>cílů z </a:t>
            </a:r>
            <a:r>
              <a:rPr sz="1000" spc="-5" dirty="0">
                <a:solidFill>
                  <a:srgbClr val="3C3C3B"/>
                </a:solidFill>
                <a:latin typeface="Trivia Sans"/>
                <a:cs typeface="Trivia Sans"/>
              </a:rPr>
              <a:t>pohledu </a:t>
            </a:r>
            <a:r>
              <a:rPr sz="1000" spc="5" dirty="0">
                <a:solidFill>
                  <a:srgbClr val="3C3C3B"/>
                </a:solidFill>
                <a:latin typeface="Trivia Sans"/>
                <a:cs typeface="Trivia Sans"/>
              </a:rPr>
              <a:t>„post</a:t>
            </a:r>
            <a:r>
              <a:rPr sz="1000" spc="10" dirty="0">
                <a:solidFill>
                  <a:srgbClr val="3C3C3B"/>
                </a:solidFill>
                <a:latin typeface="Trivia Sans"/>
                <a:cs typeface="Trivia Sans"/>
              </a:rPr>
              <a:t> </a:t>
            </a:r>
            <a:r>
              <a:rPr sz="1000" spc="-10" dirty="0">
                <a:solidFill>
                  <a:srgbClr val="3C3C3B"/>
                </a:solidFill>
                <a:latin typeface="Trivia Sans"/>
                <a:cs typeface="Trivia Sans"/>
              </a:rPr>
              <a:t>impression”.</a:t>
            </a:r>
            <a:endParaRPr sz="1000" dirty="0">
              <a:latin typeface="Trivia Sans"/>
              <a:cs typeface="Trivia Sans"/>
            </a:endParaRPr>
          </a:p>
          <a:p>
            <a:pPr marL="156210" marR="5080" indent="-144145">
              <a:lnSpc>
                <a:spcPct val="108300"/>
              </a:lnSpc>
              <a:spcBef>
                <a:spcPts val="565"/>
              </a:spcBef>
              <a:buAutoNum type="arabicPeriod"/>
              <a:tabLst>
                <a:tab pos="156845" algn="l"/>
              </a:tabLst>
            </a:pPr>
            <a:r>
              <a:rPr sz="1000" dirty="0">
                <a:solidFill>
                  <a:srgbClr val="3C3C3B"/>
                </a:solidFill>
                <a:latin typeface="Trivia Sans"/>
                <a:cs typeface="Trivia Sans"/>
              </a:rPr>
              <a:t>Pomocí externího adservingového systému </a:t>
            </a:r>
            <a:r>
              <a:rPr sz="1000" spc="-5" dirty="0">
                <a:solidFill>
                  <a:srgbClr val="3C3C3B"/>
                </a:solidFill>
                <a:latin typeface="Trivia Sans"/>
                <a:cs typeface="Trivia Sans"/>
              </a:rPr>
              <a:t>můžete </a:t>
            </a:r>
            <a:r>
              <a:rPr sz="1000" spc="5" dirty="0">
                <a:solidFill>
                  <a:srgbClr val="3C3C3B"/>
                </a:solidFill>
                <a:latin typeface="Trivia Sans"/>
                <a:cs typeface="Trivia Sans"/>
              </a:rPr>
              <a:t>využít </a:t>
            </a:r>
            <a:r>
              <a:rPr sz="1000" spc="-5" dirty="0">
                <a:solidFill>
                  <a:srgbClr val="3C3C3B"/>
                </a:solidFill>
                <a:latin typeface="Trivia Sans"/>
                <a:cs typeface="Trivia Sans"/>
              </a:rPr>
              <a:t>multikanálovou </a:t>
            </a:r>
            <a:r>
              <a:rPr sz="1000" spc="-5" dirty="0" err="1">
                <a:solidFill>
                  <a:srgbClr val="3C3C3B"/>
                </a:solidFill>
                <a:latin typeface="Trivia Sans"/>
                <a:cs typeface="Trivia Sans"/>
              </a:rPr>
              <a:t>atribuci</a:t>
            </a:r>
            <a:r>
              <a:rPr sz="1000" spc="-5" dirty="0">
                <a:solidFill>
                  <a:srgbClr val="3C3C3B"/>
                </a:solidFill>
                <a:latin typeface="Trivia Sans"/>
                <a:cs typeface="Trivia Sans"/>
              </a:rPr>
              <a:t> </a:t>
            </a:r>
            <a:br>
              <a:rPr lang="cs-CZ" sz="1000" spc="-5" dirty="0">
                <a:solidFill>
                  <a:srgbClr val="3C3C3B"/>
                </a:solidFill>
                <a:latin typeface="Trivia Sans"/>
                <a:cs typeface="Trivia Sans"/>
              </a:rPr>
            </a:br>
            <a:r>
              <a:rPr sz="1000" dirty="0">
                <a:solidFill>
                  <a:srgbClr val="3C3C3B"/>
                </a:solidFill>
                <a:latin typeface="Trivia Sans"/>
                <a:cs typeface="Trivia Sans"/>
              </a:rPr>
              <a:t>a  </a:t>
            </a:r>
            <a:r>
              <a:rPr sz="1000" spc="-5" dirty="0">
                <a:solidFill>
                  <a:srgbClr val="3C3C3B"/>
                </a:solidFill>
                <a:latin typeface="Trivia Sans"/>
                <a:cs typeface="Trivia Sans"/>
              </a:rPr>
              <a:t>sledovat </a:t>
            </a:r>
            <a:r>
              <a:rPr sz="1000" dirty="0">
                <a:solidFill>
                  <a:srgbClr val="3C3C3B"/>
                </a:solidFill>
                <a:latin typeface="Trivia Sans"/>
                <a:cs typeface="Trivia Sans"/>
              </a:rPr>
              <a:t>ucelenější customer </a:t>
            </a:r>
            <a:r>
              <a:rPr sz="1000" spc="-10" dirty="0">
                <a:solidFill>
                  <a:srgbClr val="3C3C3B"/>
                </a:solidFill>
                <a:latin typeface="Trivia Sans"/>
                <a:cs typeface="Trivia Sans"/>
              </a:rPr>
              <a:t>journey.</a:t>
            </a:r>
            <a:endParaRPr sz="1000" dirty="0">
              <a:latin typeface="Trivia Sans"/>
              <a:cs typeface="Trivia Sans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4311743" y="8189719"/>
            <a:ext cx="1301447" cy="26332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19998" y="4759194"/>
            <a:ext cx="2844165" cy="467995"/>
          </a:xfrm>
          <a:custGeom>
            <a:avLst/>
            <a:gdLst/>
            <a:ahLst/>
            <a:cxnLst/>
            <a:rect l="l" t="t" r="r" b="b"/>
            <a:pathLst>
              <a:path w="2844165" h="467995">
                <a:moveTo>
                  <a:pt x="2735999" y="0"/>
                </a:moveTo>
                <a:lnTo>
                  <a:pt x="108000" y="0"/>
                </a:lnTo>
                <a:lnTo>
                  <a:pt x="65960" y="8486"/>
                </a:lnTo>
                <a:lnTo>
                  <a:pt x="31630" y="31630"/>
                </a:lnTo>
                <a:lnTo>
                  <a:pt x="8486" y="65960"/>
                </a:lnTo>
                <a:lnTo>
                  <a:pt x="0" y="108000"/>
                </a:lnTo>
                <a:lnTo>
                  <a:pt x="0" y="359994"/>
                </a:lnTo>
                <a:lnTo>
                  <a:pt x="8486" y="402034"/>
                </a:lnTo>
                <a:lnTo>
                  <a:pt x="31630" y="436364"/>
                </a:lnTo>
                <a:lnTo>
                  <a:pt x="65960" y="459508"/>
                </a:lnTo>
                <a:lnTo>
                  <a:pt x="108000" y="467995"/>
                </a:lnTo>
                <a:lnTo>
                  <a:pt x="2735999" y="467995"/>
                </a:lnTo>
                <a:lnTo>
                  <a:pt x="2778039" y="459508"/>
                </a:lnTo>
                <a:lnTo>
                  <a:pt x="2812368" y="436364"/>
                </a:lnTo>
                <a:lnTo>
                  <a:pt x="2835513" y="402034"/>
                </a:lnTo>
                <a:lnTo>
                  <a:pt x="2843999" y="359994"/>
                </a:lnTo>
                <a:lnTo>
                  <a:pt x="2843999" y="108000"/>
                </a:lnTo>
                <a:lnTo>
                  <a:pt x="2835513" y="65960"/>
                </a:lnTo>
                <a:lnTo>
                  <a:pt x="2812368" y="31630"/>
                </a:lnTo>
                <a:lnTo>
                  <a:pt x="2778039" y="8486"/>
                </a:lnTo>
                <a:lnTo>
                  <a:pt x="2735999" y="0"/>
                </a:lnTo>
                <a:close/>
              </a:path>
            </a:pathLst>
          </a:custGeom>
          <a:solidFill>
            <a:srgbClr val="E8EDF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875299" y="4859521"/>
            <a:ext cx="2487295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b="1" dirty="0">
                <a:solidFill>
                  <a:srgbClr val="3C3C3B"/>
                </a:solidFill>
                <a:latin typeface="Trivia Sans"/>
                <a:cs typeface="Trivia Sans"/>
              </a:rPr>
              <a:t>K </a:t>
            </a:r>
            <a:r>
              <a:rPr sz="1300" b="1" spc="-5" dirty="0">
                <a:solidFill>
                  <a:srgbClr val="3C3C3B"/>
                </a:solidFill>
                <a:latin typeface="Trivia Sans"/>
                <a:cs typeface="Trivia Sans"/>
              </a:rPr>
              <a:t>čemu je to dobré </a:t>
            </a:r>
            <a:r>
              <a:rPr sz="1300" b="1" dirty="0">
                <a:solidFill>
                  <a:srgbClr val="3C3C3B"/>
                </a:solidFill>
                <a:latin typeface="Trivia Sans"/>
                <a:cs typeface="Trivia Sans"/>
              </a:rPr>
              <a:t>a </a:t>
            </a:r>
            <a:r>
              <a:rPr sz="1300" b="1" spc="-10" dirty="0">
                <a:solidFill>
                  <a:srgbClr val="3C3C3B"/>
                </a:solidFill>
                <a:latin typeface="Trivia Sans"/>
                <a:cs typeface="Trivia Sans"/>
              </a:rPr>
              <a:t>kdy </a:t>
            </a:r>
            <a:r>
              <a:rPr sz="1300" b="1" spc="-5" dirty="0">
                <a:solidFill>
                  <a:srgbClr val="3C3C3B"/>
                </a:solidFill>
                <a:latin typeface="Trivia Sans"/>
                <a:cs typeface="Trivia Sans"/>
              </a:rPr>
              <a:t>to</a:t>
            </a:r>
            <a:r>
              <a:rPr sz="1300" b="1" spc="-30" dirty="0">
                <a:solidFill>
                  <a:srgbClr val="3C3C3B"/>
                </a:solidFill>
                <a:latin typeface="Trivia Sans"/>
                <a:cs typeface="Trivia Sans"/>
              </a:rPr>
              <a:t> </a:t>
            </a:r>
            <a:r>
              <a:rPr sz="1300" b="1" dirty="0">
                <a:solidFill>
                  <a:srgbClr val="3C3C3B"/>
                </a:solidFill>
                <a:latin typeface="Trivia Sans"/>
                <a:cs typeface="Trivia Sans"/>
              </a:rPr>
              <a:t>využiji</a:t>
            </a:r>
            <a:endParaRPr sz="1300">
              <a:latin typeface="Trivia Sans"/>
              <a:cs typeface="Trivia Sans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3833995" y="2959798"/>
            <a:ext cx="1517650" cy="1651000"/>
            <a:chOff x="3833995" y="2959798"/>
            <a:chExt cx="1517650" cy="1651000"/>
          </a:xfrm>
        </p:grpSpPr>
        <p:sp>
          <p:nvSpPr>
            <p:cNvPr id="9" name="object 9"/>
            <p:cNvSpPr/>
            <p:nvPr/>
          </p:nvSpPr>
          <p:spPr>
            <a:xfrm>
              <a:off x="4200766" y="3459764"/>
              <a:ext cx="1150620" cy="1150620"/>
            </a:xfrm>
            <a:custGeom>
              <a:avLst/>
              <a:gdLst/>
              <a:ahLst/>
              <a:cxnLst/>
              <a:rect l="l" t="t" r="r" b="b"/>
              <a:pathLst>
                <a:path w="1150620" h="1150620">
                  <a:moveTo>
                    <a:pt x="575233" y="0"/>
                  </a:moveTo>
                  <a:lnTo>
                    <a:pt x="528056" y="1906"/>
                  </a:lnTo>
                  <a:lnTo>
                    <a:pt x="481928" y="7528"/>
                  </a:lnTo>
                  <a:lnTo>
                    <a:pt x="436999" y="16717"/>
                  </a:lnTo>
                  <a:lnTo>
                    <a:pt x="393416" y="29324"/>
                  </a:lnTo>
                  <a:lnTo>
                    <a:pt x="351327" y="45203"/>
                  </a:lnTo>
                  <a:lnTo>
                    <a:pt x="310881" y="64204"/>
                  </a:lnTo>
                  <a:lnTo>
                    <a:pt x="272226" y="86180"/>
                  </a:lnTo>
                  <a:lnTo>
                    <a:pt x="235509" y="110983"/>
                  </a:lnTo>
                  <a:lnTo>
                    <a:pt x="200878" y="138465"/>
                  </a:lnTo>
                  <a:lnTo>
                    <a:pt x="168482" y="168478"/>
                  </a:lnTo>
                  <a:lnTo>
                    <a:pt x="138469" y="200873"/>
                  </a:lnTo>
                  <a:lnTo>
                    <a:pt x="110987" y="235503"/>
                  </a:lnTo>
                  <a:lnTo>
                    <a:pt x="86183" y="272220"/>
                  </a:lnTo>
                  <a:lnTo>
                    <a:pt x="64206" y="310876"/>
                  </a:lnTo>
                  <a:lnTo>
                    <a:pt x="45205" y="351322"/>
                  </a:lnTo>
                  <a:lnTo>
                    <a:pt x="29326" y="393411"/>
                  </a:lnTo>
                  <a:lnTo>
                    <a:pt x="16717" y="436995"/>
                  </a:lnTo>
                  <a:lnTo>
                    <a:pt x="7528" y="481925"/>
                  </a:lnTo>
                  <a:lnTo>
                    <a:pt x="1906" y="528054"/>
                  </a:lnTo>
                  <a:lnTo>
                    <a:pt x="0" y="575233"/>
                  </a:lnTo>
                  <a:lnTo>
                    <a:pt x="1906" y="622411"/>
                  </a:lnTo>
                  <a:lnTo>
                    <a:pt x="7528" y="668539"/>
                  </a:lnTo>
                  <a:lnTo>
                    <a:pt x="16717" y="713468"/>
                  </a:lnTo>
                  <a:lnTo>
                    <a:pt x="29326" y="757051"/>
                  </a:lnTo>
                  <a:lnTo>
                    <a:pt x="45205" y="799139"/>
                  </a:lnTo>
                  <a:lnTo>
                    <a:pt x="64206" y="839585"/>
                  </a:lnTo>
                  <a:lnTo>
                    <a:pt x="86183" y="878241"/>
                  </a:lnTo>
                  <a:lnTo>
                    <a:pt x="110987" y="914958"/>
                  </a:lnTo>
                  <a:lnTo>
                    <a:pt x="138469" y="949588"/>
                  </a:lnTo>
                  <a:lnTo>
                    <a:pt x="168482" y="981984"/>
                  </a:lnTo>
                  <a:lnTo>
                    <a:pt x="200878" y="1011997"/>
                  </a:lnTo>
                  <a:lnTo>
                    <a:pt x="235509" y="1039480"/>
                  </a:lnTo>
                  <a:lnTo>
                    <a:pt x="272226" y="1064283"/>
                  </a:lnTo>
                  <a:lnTo>
                    <a:pt x="310881" y="1086260"/>
                  </a:lnTo>
                  <a:lnTo>
                    <a:pt x="351327" y="1105262"/>
                  </a:lnTo>
                  <a:lnTo>
                    <a:pt x="393416" y="1121141"/>
                  </a:lnTo>
                  <a:lnTo>
                    <a:pt x="436999" y="1133749"/>
                  </a:lnTo>
                  <a:lnTo>
                    <a:pt x="481928" y="1142938"/>
                  </a:lnTo>
                  <a:lnTo>
                    <a:pt x="528056" y="1148560"/>
                  </a:lnTo>
                  <a:lnTo>
                    <a:pt x="575233" y="1150467"/>
                  </a:lnTo>
                  <a:lnTo>
                    <a:pt x="622411" y="1148560"/>
                  </a:lnTo>
                  <a:lnTo>
                    <a:pt x="668539" y="1142938"/>
                  </a:lnTo>
                  <a:lnTo>
                    <a:pt x="713468" y="1133749"/>
                  </a:lnTo>
                  <a:lnTo>
                    <a:pt x="757051" y="1121141"/>
                  </a:lnTo>
                  <a:lnTo>
                    <a:pt x="799139" y="1105262"/>
                  </a:lnTo>
                  <a:lnTo>
                    <a:pt x="839585" y="1086260"/>
                  </a:lnTo>
                  <a:lnTo>
                    <a:pt x="878241" y="1064283"/>
                  </a:lnTo>
                  <a:lnTo>
                    <a:pt x="914958" y="1039480"/>
                  </a:lnTo>
                  <a:lnTo>
                    <a:pt x="949588" y="1011997"/>
                  </a:lnTo>
                  <a:lnTo>
                    <a:pt x="981984" y="981984"/>
                  </a:lnTo>
                  <a:lnTo>
                    <a:pt x="1011997" y="949588"/>
                  </a:lnTo>
                  <a:lnTo>
                    <a:pt x="1039480" y="914958"/>
                  </a:lnTo>
                  <a:lnTo>
                    <a:pt x="1064283" y="878241"/>
                  </a:lnTo>
                  <a:lnTo>
                    <a:pt x="1086260" y="839585"/>
                  </a:lnTo>
                  <a:lnTo>
                    <a:pt x="1105262" y="799139"/>
                  </a:lnTo>
                  <a:lnTo>
                    <a:pt x="1121141" y="757051"/>
                  </a:lnTo>
                  <a:lnTo>
                    <a:pt x="1133749" y="713468"/>
                  </a:lnTo>
                  <a:lnTo>
                    <a:pt x="1142938" y="668539"/>
                  </a:lnTo>
                  <a:lnTo>
                    <a:pt x="1148560" y="622411"/>
                  </a:lnTo>
                  <a:lnTo>
                    <a:pt x="1150467" y="575233"/>
                  </a:lnTo>
                  <a:lnTo>
                    <a:pt x="1148560" y="528054"/>
                  </a:lnTo>
                  <a:lnTo>
                    <a:pt x="1142938" y="481925"/>
                  </a:lnTo>
                  <a:lnTo>
                    <a:pt x="1133749" y="436995"/>
                  </a:lnTo>
                  <a:lnTo>
                    <a:pt x="1121141" y="393411"/>
                  </a:lnTo>
                  <a:lnTo>
                    <a:pt x="1105262" y="351322"/>
                  </a:lnTo>
                  <a:lnTo>
                    <a:pt x="1086260" y="310876"/>
                  </a:lnTo>
                  <a:lnTo>
                    <a:pt x="1064283" y="272220"/>
                  </a:lnTo>
                  <a:lnTo>
                    <a:pt x="1039480" y="235503"/>
                  </a:lnTo>
                  <a:lnTo>
                    <a:pt x="1011997" y="200873"/>
                  </a:lnTo>
                  <a:lnTo>
                    <a:pt x="981984" y="168478"/>
                  </a:lnTo>
                  <a:lnTo>
                    <a:pt x="949588" y="138465"/>
                  </a:lnTo>
                  <a:lnTo>
                    <a:pt x="914958" y="110983"/>
                  </a:lnTo>
                  <a:lnTo>
                    <a:pt x="878241" y="86180"/>
                  </a:lnTo>
                  <a:lnTo>
                    <a:pt x="839585" y="64204"/>
                  </a:lnTo>
                  <a:lnTo>
                    <a:pt x="799139" y="45203"/>
                  </a:lnTo>
                  <a:lnTo>
                    <a:pt x="757051" y="29324"/>
                  </a:lnTo>
                  <a:lnTo>
                    <a:pt x="713468" y="16717"/>
                  </a:lnTo>
                  <a:lnTo>
                    <a:pt x="668539" y="7528"/>
                  </a:lnTo>
                  <a:lnTo>
                    <a:pt x="622411" y="1906"/>
                  </a:lnTo>
                  <a:lnTo>
                    <a:pt x="575233" y="0"/>
                  </a:lnTo>
                  <a:close/>
                </a:path>
              </a:pathLst>
            </a:custGeom>
            <a:solidFill>
              <a:srgbClr val="E8EDF5">
                <a:alpha val="389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833995" y="2959798"/>
              <a:ext cx="180009" cy="179997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1" name="Obrázek 10">
            <a:extLst>
              <a:ext uri="{FF2B5EF4-FFF2-40B4-BE49-F238E27FC236}">
                <a16:creationId xmlns:a16="http://schemas.microsoft.com/office/drawing/2014/main" id="{1EA4D91C-18F6-FB4B-B345-E97086332C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90242" y="2295009"/>
            <a:ext cx="2692400" cy="21844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Obrázek 22">
            <a:extLst>
              <a:ext uri="{FF2B5EF4-FFF2-40B4-BE49-F238E27FC236}">
                <a16:creationId xmlns:a16="http://schemas.microsoft.com/office/drawing/2014/main" id="{B415C819-768D-384A-ADC1-47E025EDA7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9850" y="3752850"/>
            <a:ext cx="3962400" cy="2120900"/>
          </a:xfrm>
          <a:prstGeom prst="rect">
            <a:avLst/>
          </a:prstGeom>
        </p:spPr>
      </p:pic>
      <p:sp>
        <p:nvSpPr>
          <p:cNvPr id="2" name="object 2"/>
          <p:cNvSpPr txBox="1"/>
          <p:nvPr/>
        </p:nvSpPr>
        <p:spPr>
          <a:xfrm>
            <a:off x="1175299" y="6787246"/>
            <a:ext cx="2726690" cy="6623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675"/>
              </a:lnSpc>
              <a:spcBef>
                <a:spcPts val="100"/>
              </a:spcBef>
            </a:pPr>
            <a:r>
              <a:rPr sz="1400" i="1" spc="-20" dirty="0">
                <a:solidFill>
                  <a:srgbClr val="3C3C3B"/>
                </a:solidFill>
                <a:latin typeface="Trivia Sans"/>
                <a:cs typeface="Trivia Sans"/>
              </a:rPr>
              <a:t>Detailní informace </a:t>
            </a:r>
            <a:r>
              <a:rPr sz="1400" i="1" dirty="0">
                <a:solidFill>
                  <a:srgbClr val="3C3C3B"/>
                </a:solidFill>
                <a:latin typeface="Trivia Sans"/>
                <a:cs typeface="Trivia Sans"/>
              </a:rPr>
              <a:t>o</a:t>
            </a:r>
            <a:r>
              <a:rPr sz="1400" i="1" spc="25" dirty="0">
                <a:solidFill>
                  <a:srgbClr val="3C3C3B"/>
                </a:solidFill>
                <a:latin typeface="Trivia Sans"/>
                <a:cs typeface="Trivia Sans"/>
              </a:rPr>
              <a:t> </a:t>
            </a:r>
            <a:r>
              <a:rPr sz="1400" i="1" spc="-15" dirty="0">
                <a:solidFill>
                  <a:srgbClr val="3C3C3B"/>
                </a:solidFill>
                <a:latin typeface="Trivia Sans"/>
                <a:cs typeface="Trivia Sans"/>
              </a:rPr>
              <a:t>možnostech</a:t>
            </a:r>
            <a:endParaRPr sz="1400">
              <a:latin typeface="Trivia Sans"/>
              <a:cs typeface="Trivia Sans"/>
            </a:endParaRPr>
          </a:p>
          <a:p>
            <a:pPr marL="12700" marR="5080">
              <a:lnSpc>
                <a:spcPts val="1670"/>
              </a:lnSpc>
              <a:spcBef>
                <a:spcPts val="55"/>
              </a:spcBef>
            </a:pPr>
            <a:r>
              <a:rPr sz="1400" i="1" dirty="0">
                <a:solidFill>
                  <a:srgbClr val="3C3C3B"/>
                </a:solidFill>
                <a:latin typeface="Trivia Sans"/>
                <a:cs typeface="Trivia Sans"/>
              </a:rPr>
              <a:t>a </a:t>
            </a:r>
            <a:r>
              <a:rPr sz="1400" i="1" spc="-20" dirty="0">
                <a:solidFill>
                  <a:srgbClr val="3C3C3B"/>
                </a:solidFill>
                <a:latin typeface="Trivia Sans"/>
                <a:cs typeface="Trivia Sans"/>
              </a:rPr>
              <a:t>nastavení externích </a:t>
            </a:r>
            <a:r>
              <a:rPr sz="1400" i="1" spc="-15" dirty="0">
                <a:solidFill>
                  <a:srgbClr val="3C3C3B"/>
                </a:solidFill>
                <a:latin typeface="Trivia Sans"/>
                <a:cs typeface="Trivia Sans"/>
              </a:rPr>
              <a:t>kódů najdete  </a:t>
            </a:r>
            <a:r>
              <a:rPr sz="1400" i="1" dirty="0">
                <a:solidFill>
                  <a:srgbClr val="3C3C3B"/>
                </a:solidFill>
                <a:latin typeface="Trivia Sans"/>
                <a:cs typeface="Trivia Sans"/>
              </a:rPr>
              <a:t>v </a:t>
            </a:r>
            <a:r>
              <a:rPr sz="1400" i="1" spc="-5" dirty="0">
                <a:solidFill>
                  <a:srgbClr val="3C3C3B"/>
                </a:solidFill>
                <a:latin typeface="Trivia Sans"/>
                <a:cs typeface="Trivia Sans"/>
              </a:rPr>
              <a:t>naší </a:t>
            </a:r>
            <a:r>
              <a:rPr sz="1400" i="1" u="sng" spc="-15" dirty="0">
                <a:solidFill>
                  <a:srgbClr val="D50911"/>
                </a:solidFill>
                <a:uFill>
                  <a:solidFill>
                    <a:srgbClr val="D50911"/>
                  </a:solidFill>
                </a:uFill>
                <a:latin typeface="Trivia Sans"/>
                <a:cs typeface="Trivia Sans"/>
                <a:hlinkClick r:id="rId3"/>
              </a:rPr>
              <a:t>nápovědě</a:t>
            </a:r>
            <a:r>
              <a:rPr sz="1400" i="1" spc="-15" dirty="0">
                <a:solidFill>
                  <a:srgbClr val="3C3C3B"/>
                </a:solidFill>
                <a:latin typeface="Trivia Sans"/>
                <a:cs typeface="Trivia Sans"/>
              </a:rPr>
              <a:t>.</a:t>
            </a:r>
            <a:endParaRPr sz="1400">
              <a:latin typeface="Trivia Sans"/>
              <a:cs typeface="Trivia Sans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797403" y="6560996"/>
            <a:ext cx="246595" cy="21902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715713" y="1088999"/>
            <a:ext cx="506730" cy="486409"/>
            <a:chOff x="715713" y="1088999"/>
            <a:chExt cx="506730" cy="486409"/>
          </a:xfrm>
        </p:grpSpPr>
        <p:sp>
          <p:nvSpPr>
            <p:cNvPr id="5" name="object 5"/>
            <p:cNvSpPr/>
            <p:nvPr/>
          </p:nvSpPr>
          <p:spPr>
            <a:xfrm>
              <a:off x="722063" y="1095349"/>
              <a:ext cx="372745" cy="473709"/>
            </a:xfrm>
            <a:custGeom>
              <a:avLst/>
              <a:gdLst/>
              <a:ahLst/>
              <a:cxnLst/>
              <a:rect l="l" t="t" r="r" b="b"/>
              <a:pathLst>
                <a:path w="372744" h="473709">
                  <a:moveTo>
                    <a:pt x="372579" y="297065"/>
                  </a:moveTo>
                  <a:lnTo>
                    <a:pt x="372579" y="143090"/>
                  </a:lnTo>
                  <a:lnTo>
                    <a:pt x="236562" y="143090"/>
                  </a:lnTo>
                  <a:lnTo>
                    <a:pt x="236562" y="0"/>
                  </a:lnTo>
                  <a:lnTo>
                    <a:pt x="0" y="0"/>
                  </a:lnTo>
                  <a:lnTo>
                    <a:pt x="0" y="473582"/>
                  </a:lnTo>
                  <a:lnTo>
                    <a:pt x="286359" y="473582"/>
                  </a:lnTo>
                </a:path>
                <a:path w="372744" h="473709">
                  <a:moveTo>
                    <a:pt x="236562" y="0"/>
                  </a:moveTo>
                  <a:lnTo>
                    <a:pt x="372579" y="143090"/>
                  </a:lnTo>
                </a:path>
                <a:path w="372744" h="473709">
                  <a:moveTo>
                    <a:pt x="168833" y="146202"/>
                  </a:moveTo>
                  <a:lnTo>
                    <a:pt x="71526" y="146202"/>
                  </a:lnTo>
                </a:path>
                <a:path w="372744" h="473709">
                  <a:moveTo>
                    <a:pt x="304571" y="200278"/>
                  </a:moveTo>
                  <a:lnTo>
                    <a:pt x="71526" y="200278"/>
                  </a:lnTo>
                </a:path>
                <a:path w="372744" h="473709">
                  <a:moveTo>
                    <a:pt x="304571" y="254355"/>
                  </a:moveTo>
                  <a:lnTo>
                    <a:pt x="71526" y="254355"/>
                  </a:lnTo>
                </a:path>
                <a:path w="372744" h="473709">
                  <a:moveTo>
                    <a:pt x="200901" y="308432"/>
                  </a:moveTo>
                  <a:lnTo>
                    <a:pt x="71526" y="308432"/>
                  </a:lnTo>
                </a:path>
                <a:path w="372744" h="473709">
                  <a:moveTo>
                    <a:pt x="200901" y="362508"/>
                  </a:moveTo>
                  <a:lnTo>
                    <a:pt x="71526" y="362508"/>
                  </a:lnTo>
                </a:path>
              </a:pathLst>
            </a:custGeom>
            <a:ln w="12700">
              <a:solidFill>
                <a:srgbClr val="B0B0B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058049" y="1428244"/>
              <a:ext cx="158115" cy="108585"/>
            </a:xfrm>
            <a:custGeom>
              <a:avLst/>
              <a:gdLst/>
              <a:ahLst/>
              <a:cxnLst/>
              <a:rect l="l" t="t" r="r" b="b"/>
              <a:pathLst>
                <a:path w="158115" h="108584">
                  <a:moveTo>
                    <a:pt x="0" y="48501"/>
                  </a:moveTo>
                  <a:lnTo>
                    <a:pt x="48247" y="108305"/>
                  </a:lnTo>
                  <a:lnTo>
                    <a:pt x="157518" y="0"/>
                  </a:lnTo>
                </a:path>
              </a:pathLst>
            </a:custGeom>
            <a:ln w="12700">
              <a:solidFill>
                <a:srgbClr val="D60A1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/>
          <p:nvPr/>
        </p:nvSpPr>
        <p:spPr>
          <a:xfrm>
            <a:off x="722537" y="1931403"/>
            <a:ext cx="2361565" cy="0"/>
          </a:xfrm>
          <a:custGeom>
            <a:avLst/>
            <a:gdLst/>
            <a:ahLst/>
            <a:cxnLst/>
            <a:rect l="l" t="t" r="r" b="b"/>
            <a:pathLst>
              <a:path w="2361565">
                <a:moveTo>
                  <a:pt x="0" y="0"/>
                </a:moveTo>
                <a:lnTo>
                  <a:pt x="2361463" y="0"/>
                </a:lnTo>
              </a:path>
            </a:pathLst>
          </a:custGeom>
          <a:ln w="12700">
            <a:solidFill>
              <a:srgbClr val="E8EDF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" name="object 8"/>
          <p:cNvGrpSpPr/>
          <p:nvPr/>
        </p:nvGrpSpPr>
        <p:grpSpPr>
          <a:xfrm>
            <a:off x="1457418" y="3688080"/>
            <a:ext cx="4325620" cy="3023870"/>
            <a:chOff x="1457418" y="3236997"/>
            <a:chExt cx="4325620" cy="3023870"/>
          </a:xfrm>
        </p:grpSpPr>
        <p:sp>
          <p:nvSpPr>
            <p:cNvPr id="9" name="object 9"/>
            <p:cNvSpPr/>
            <p:nvPr/>
          </p:nvSpPr>
          <p:spPr>
            <a:xfrm>
              <a:off x="2990697" y="3237001"/>
              <a:ext cx="2792730" cy="3023870"/>
            </a:xfrm>
            <a:custGeom>
              <a:avLst/>
              <a:gdLst/>
              <a:ahLst/>
              <a:cxnLst/>
              <a:rect l="l" t="t" r="r" b="b"/>
              <a:pathLst>
                <a:path w="2792729" h="3023870">
                  <a:moveTo>
                    <a:pt x="1020343" y="976503"/>
                  </a:moveTo>
                  <a:lnTo>
                    <a:pt x="1015072" y="930757"/>
                  </a:lnTo>
                  <a:lnTo>
                    <a:pt x="1000061" y="888758"/>
                  </a:lnTo>
                  <a:lnTo>
                    <a:pt x="976515" y="851725"/>
                  </a:lnTo>
                  <a:lnTo>
                    <a:pt x="945616" y="820826"/>
                  </a:lnTo>
                  <a:lnTo>
                    <a:pt x="908570" y="797267"/>
                  </a:lnTo>
                  <a:lnTo>
                    <a:pt x="866584" y="782269"/>
                  </a:lnTo>
                  <a:lnTo>
                    <a:pt x="820839" y="776998"/>
                  </a:lnTo>
                  <a:lnTo>
                    <a:pt x="775093" y="782269"/>
                  </a:lnTo>
                  <a:lnTo>
                    <a:pt x="733094" y="797267"/>
                  </a:lnTo>
                  <a:lnTo>
                    <a:pt x="696061" y="820826"/>
                  </a:lnTo>
                  <a:lnTo>
                    <a:pt x="665162" y="851725"/>
                  </a:lnTo>
                  <a:lnTo>
                    <a:pt x="641604" y="888758"/>
                  </a:lnTo>
                  <a:lnTo>
                    <a:pt x="626605" y="930757"/>
                  </a:lnTo>
                  <a:lnTo>
                    <a:pt x="621334" y="976503"/>
                  </a:lnTo>
                  <a:lnTo>
                    <a:pt x="626605" y="1022248"/>
                  </a:lnTo>
                  <a:lnTo>
                    <a:pt x="641604" y="1064234"/>
                  </a:lnTo>
                  <a:lnTo>
                    <a:pt x="665162" y="1101280"/>
                  </a:lnTo>
                  <a:lnTo>
                    <a:pt x="696061" y="1132179"/>
                  </a:lnTo>
                  <a:lnTo>
                    <a:pt x="733094" y="1155725"/>
                  </a:lnTo>
                  <a:lnTo>
                    <a:pt x="775093" y="1170736"/>
                  </a:lnTo>
                  <a:lnTo>
                    <a:pt x="820839" y="1176007"/>
                  </a:lnTo>
                  <a:lnTo>
                    <a:pt x="866584" y="1170736"/>
                  </a:lnTo>
                  <a:lnTo>
                    <a:pt x="908570" y="1155725"/>
                  </a:lnTo>
                  <a:lnTo>
                    <a:pt x="945616" y="1132179"/>
                  </a:lnTo>
                  <a:lnTo>
                    <a:pt x="976515" y="1101280"/>
                  </a:lnTo>
                  <a:lnTo>
                    <a:pt x="1000061" y="1064234"/>
                  </a:lnTo>
                  <a:lnTo>
                    <a:pt x="1015072" y="1022248"/>
                  </a:lnTo>
                  <a:lnTo>
                    <a:pt x="1020343" y="976503"/>
                  </a:lnTo>
                  <a:close/>
                </a:path>
                <a:path w="2792729" h="3023870">
                  <a:moveTo>
                    <a:pt x="1641678" y="2202878"/>
                  </a:moveTo>
                  <a:lnTo>
                    <a:pt x="1640281" y="2154644"/>
                  </a:lnTo>
                  <a:lnTo>
                    <a:pt x="1636153" y="2107146"/>
                  </a:lnTo>
                  <a:lnTo>
                    <a:pt x="1629371" y="2060460"/>
                  </a:lnTo>
                  <a:lnTo>
                    <a:pt x="1619999" y="2014664"/>
                  </a:lnTo>
                  <a:lnTo>
                    <a:pt x="1608124" y="1969833"/>
                  </a:lnTo>
                  <a:lnTo>
                    <a:pt x="1593824" y="1926043"/>
                  </a:lnTo>
                  <a:lnTo>
                    <a:pt x="1577174" y="1883371"/>
                  </a:lnTo>
                  <a:lnTo>
                    <a:pt x="1558239" y="1841893"/>
                  </a:lnTo>
                  <a:lnTo>
                    <a:pt x="1537119" y="1801685"/>
                  </a:lnTo>
                  <a:lnTo>
                    <a:pt x="1513878" y="1762836"/>
                  </a:lnTo>
                  <a:lnTo>
                    <a:pt x="1488592" y="1725409"/>
                  </a:lnTo>
                  <a:lnTo>
                    <a:pt x="1461350" y="1689481"/>
                  </a:lnTo>
                  <a:lnTo>
                    <a:pt x="1432204" y="1655140"/>
                  </a:lnTo>
                  <a:lnTo>
                    <a:pt x="1401254" y="1622450"/>
                  </a:lnTo>
                  <a:lnTo>
                    <a:pt x="1368577" y="1591500"/>
                  </a:lnTo>
                  <a:lnTo>
                    <a:pt x="1334236" y="1562366"/>
                  </a:lnTo>
                  <a:lnTo>
                    <a:pt x="1298308" y="1535112"/>
                  </a:lnTo>
                  <a:lnTo>
                    <a:pt x="1260881" y="1509826"/>
                  </a:lnTo>
                  <a:lnTo>
                    <a:pt x="1222019" y="1486585"/>
                  </a:lnTo>
                  <a:lnTo>
                    <a:pt x="1181823" y="1465465"/>
                  </a:lnTo>
                  <a:lnTo>
                    <a:pt x="1140345" y="1446542"/>
                  </a:lnTo>
                  <a:lnTo>
                    <a:pt x="1097673" y="1429893"/>
                  </a:lnTo>
                  <a:lnTo>
                    <a:pt x="1053884" y="1415592"/>
                  </a:lnTo>
                  <a:lnTo>
                    <a:pt x="1009053" y="1403718"/>
                  </a:lnTo>
                  <a:lnTo>
                    <a:pt x="963244" y="1394345"/>
                  </a:lnTo>
                  <a:lnTo>
                    <a:pt x="916559" y="1387563"/>
                  </a:lnTo>
                  <a:lnTo>
                    <a:pt x="869061" y="1383436"/>
                  </a:lnTo>
                  <a:lnTo>
                    <a:pt x="820839" y="1382039"/>
                  </a:lnTo>
                  <a:lnTo>
                    <a:pt x="772604" y="1383436"/>
                  </a:lnTo>
                  <a:lnTo>
                    <a:pt x="725106" y="1387563"/>
                  </a:lnTo>
                  <a:lnTo>
                    <a:pt x="678421" y="1394345"/>
                  </a:lnTo>
                  <a:lnTo>
                    <a:pt x="632625" y="1403718"/>
                  </a:lnTo>
                  <a:lnTo>
                    <a:pt x="587794" y="1415592"/>
                  </a:lnTo>
                  <a:lnTo>
                    <a:pt x="544004" y="1429893"/>
                  </a:lnTo>
                  <a:lnTo>
                    <a:pt x="501332" y="1446542"/>
                  </a:lnTo>
                  <a:lnTo>
                    <a:pt x="459854" y="1465465"/>
                  </a:lnTo>
                  <a:lnTo>
                    <a:pt x="419646" y="1486585"/>
                  </a:lnTo>
                  <a:lnTo>
                    <a:pt x="380796" y="1509826"/>
                  </a:lnTo>
                  <a:lnTo>
                    <a:pt x="343369" y="1535112"/>
                  </a:lnTo>
                  <a:lnTo>
                    <a:pt x="307441" y="1562366"/>
                  </a:lnTo>
                  <a:lnTo>
                    <a:pt x="273100" y="1591500"/>
                  </a:lnTo>
                  <a:lnTo>
                    <a:pt x="240411" y="1622450"/>
                  </a:lnTo>
                  <a:lnTo>
                    <a:pt x="209461" y="1655140"/>
                  </a:lnTo>
                  <a:lnTo>
                    <a:pt x="180327" y="1689481"/>
                  </a:lnTo>
                  <a:lnTo>
                    <a:pt x="153073" y="1725409"/>
                  </a:lnTo>
                  <a:lnTo>
                    <a:pt x="127787" y="1762836"/>
                  </a:lnTo>
                  <a:lnTo>
                    <a:pt x="104546" y="1801685"/>
                  </a:lnTo>
                  <a:lnTo>
                    <a:pt x="83426" y="1841893"/>
                  </a:lnTo>
                  <a:lnTo>
                    <a:pt x="64503" y="1883371"/>
                  </a:lnTo>
                  <a:lnTo>
                    <a:pt x="47853" y="1926043"/>
                  </a:lnTo>
                  <a:lnTo>
                    <a:pt x="33553" y="1969833"/>
                  </a:lnTo>
                  <a:lnTo>
                    <a:pt x="21678" y="2014664"/>
                  </a:lnTo>
                  <a:lnTo>
                    <a:pt x="12306" y="2060460"/>
                  </a:lnTo>
                  <a:lnTo>
                    <a:pt x="5524" y="2107146"/>
                  </a:lnTo>
                  <a:lnTo>
                    <a:pt x="1397" y="2154644"/>
                  </a:lnTo>
                  <a:lnTo>
                    <a:pt x="0" y="2202878"/>
                  </a:lnTo>
                  <a:lnTo>
                    <a:pt x="1397" y="2251100"/>
                  </a:lnTo>
                  <a:lnTo>
                    <a:pt x="5524" y="2298598"/>
                  </a:lnTo>
                  <a:lnTo>
                    <a:pt x="12306" y="2345283"/>
                  </a:lnTo>
                  <a:lnTo>
                    <a:pt x="21678" y="2391092"/>
                  </a:lnTo>
                  <a:lnTo>
                    <a:pt x="33553" y="2435923"/>
                  </a:lnTo>
                  <a:lnTo>
                    <a:pt x="47853" y="2479713"/>
                  </a:lnTo>
                  <a:lnTo>
                    <a:pt x="64503" y="2522385"/>
                  </a:lnTo>
                  <a:lnTo>
                    <a:pt x="83426" y="2563863"/>
                  </a:lnTo>
                  <a:lnTo>
                    <a:pt x="104546" y="2604058"/>
                  </a:lnTo>
                  <a:lnTo>
                    <a:pt x="127787" y="2642920"/>
                  </a:lnTo>
                  <a:lnTo>
                    <a:pt x="153073" y="2680347"/>
                  </a:lnTo>
                  <a:lnTo>
                    <a:pt x="180327" y="2716276"/>
                  </a:lnTo>
                  <a:lnTo>
                    <a:pt x="209461" y="2750616"/>
                  </a:lnTo>
                  <a:lnTo>
                    <a:pt x="240411" y="2783294"/>
                  </a:lnTo>
                  <a:lnTo>
                    <a:pt x="273100" y="2814243"/>
                  </a:lnTo>
                  <a:lnTo>
                    <a:pt x="307441" y="2843390"/>
                  </a:lnTo>
                  <a:lnTo>
                    <a:pt x="343369" y="2870631"/>
                  </a:lnTo>
                  <a:lnTo>
                    <a:pt x="380796" y="2895917"/>
                  </a:lnTo>
                  <a:lnTo>
                    <a:pt x="419646" y="2919158"/>
                  </a:lnTo>
                  <a:lnTo>
                    <a:pt x="459854" y="2940278"/>
                  </a:lnTo>
                  <a:lnTo>
                    <a:pt x="501332" y="2959214"/>
                  </a:lnTo>
                  <a:lnTo>
                    <a:pt x="544004" y="2975864"/>
                  </a:lnTo>
                  <a:lnTo>
                    <a:pt x="587794" y="2990164"/>
                  </a:lnTo>
                  <a:lnTo>
                    <a:pt x="632625" y="3002038"/>
                  </a:lnTo>
                  <a:lnTo>
                    <a:pt x="678421" y="3011411"/>
                  </a:lnTo>
                  <a:lnTo>
                    <a:pt x="725106" y="3018193"/>
                  </a:lnTo>
                  <a:lnTo>
                    <a:pt x="772604" y="3022320"/>
                  </a:lnTo>
                  <a:lnTo>
                    <a:pt x="820839" y="3023717"/>
                  </a:lnTo>
                  <a:lnTo>
                    <a:pt x="869061" y="3022320"/>
                  </a:lnTo>
                  <a:lnTo>
                    <a:pt x="916559" y="3018193"/>
                  </a:lnTo>
                  <a:lnTo>
                    <a:pt x="963244" y="3011411"/>
                  </a:lnTo>
                  <a:lnTo>
                    <a:pt x="1009053" y="3002038"/>
                  </a:lnTo>
                  <a:lnTo>
                    <a:pt x="1053884" y="2990164"/>
                  </a:lnTo>
                  <a:lnTo>
                    <a:pt x="1097673" y="2975864"/>
                  </a:lnTo>
                  <a:lnTo>
                    <a:pt x="1140345" y="2959214"/>
                  </a:lnTo>
                  <a:lnTo>
                    <a:pt x="1181823" y="2940278"/>
                  </a:lnTo>
                  <a:lnTo>
                    <a:pt x="1222019" y="2919158"/>
                  </a:lnTo>
                  <a:lnTo>
                    <a:pt x="1260881" y="2895917"/>
                  </a:lnTo>
                  <a:lnTo>
                    <a:pt x="1298308" y="2870631"/>
                  </a:lnTo>
                  <a:lnTo>
                    <a:pt x="1334236" y="2843390"/>
                  </a:lnTo>
                  <a:lnTo>
                    <a:pt x="1368577" y="2814243"/>
                  </a:lnTo>
                  <a:lnTo>
                    <a:pt x="1401254" y="2783294"/>
                  </a:lnTo>
                  <a:lnTo>
                    <a:pt x="1432204" y="2750616"/>
                  </a:lnTo>
                  <a:lnTo>
                    <a:pt x="1461350" y="2716276"/>
                  </a:lnTo>
                  <a:lnTo>
                    <a:pt x="1488592" y="2680347"/>
                  </a:lnTo>
                  <a:lnTo>
                    <a:pt x="1513878" y="2642920"/>
                  </a:lnTo>
                  <a:lnTo>
                    <a:pt x="1537119" y="2604058"/>
                  </a:lnTo>
                  <a:lnTo>
                    <a:pt x="1558239" y="2563863"/>
                  </a:lnTo>
                  <a:lnTo>
                    <a:pt x="1577174" y="2522385"/>
                  </a:lnTo>
                  <a:lnTo>
                    <a:pt x="1593824" y="2479713"/>
                  </a:lnTo>
                  <a:lnTo>
                    <a:pt x="1608124" y="2435923"/>
                  </a:lnTo>
                  <a:lnTo>
                    <a:pt x="1619999" y="2391092"/>
                  </a:lnTo>
                  <a:lnTo>
                    <a:pt x="1629371" y="2345283"/>
                  </a:lnTo>
                  <a:lnTo>
                    <a:pt x="1636153" y="2298598"/>
                  </a:lnTo>
                  <a:lnTo>
                    <a:pt x="1640281" y="2251100"/>
                  </a:lnTo>
                  <a:lnTo>
                    <a:pt x="1641678" y="2202878"/>
                  </a:lnTo>
                  <a:close/>
                </a:path>
                <a:path w="2792729" h="3023870">
                  <a:moveTo>
                    <a:pt x="2792133" y="820839"/>
                  </a:moveTo>
                  <a:lnTo>
                    <a:pt x="2790736" y="772617"/>
                  </a:lnTo>
                  <a:lnTo>
                    <a:pt x="2786608" y="725119"/>
                  </a:lnTo>
                  <a:lnTo>
                    <a:pt x="2779826" y="678434"/>
                  </a:lnTo>
                  <a:lnTo>
                    <a:pt x="2770454" y="632625"/>
                  </a:lnTo>
                  <a:lnTo>
                    <a:pt x="2758579" y="587794"/>
                  </a:lnTo>
                  <a:lnTo>
                    <a:pt x="2744279" y="544004"/>
                  </a:lnTo>
                  <a:lnTo>
                    <a:pt x="2727629" y="501332"/>
                  </a:lnTo>
                  <a:lnTo>
                    <a:pt x="2708706" y="459854"/>
                  </a:lnTo>
                  <a:lnTo>
                    <a:pt x="2687586" y="419658"/>
                  </a:lnTo>
                  <a:lnTo>
                    <a:pt x="2664345" y="380796"/>
                  </a:lnTo>
                  <a:lnTo>
                    <a:pt x="2639060" y="343369"/>
                  </a:lnTo>
                  <a:lnTo>
                    <a:pt x="2611805" y="307441"/>
                  </a:lnTo>
                  <a:lnTo>
                    <a:pt x="2582672" y="273100"/>
                  </a:lnTo>
                  <a:lnTo>
                    <a:pt x="2551722" y="240423"/>
                  </a:lnTo>
                  <a:lnTo>
                    <a:pt x="2519032" y="209473"/>
                  </a:lnTo>
                  <a:lnTo>
                    <a:pt x="2484691" y="180327"/>
                  </a:lnTo>
                  <a:lnTo>
                    <a:pt x="2448763" y="153085"/>
                  </a:lnTo>
                  <a:lnTo>
                    <a:pt x="2411336" y="127800"/>
                  </a:lnTo>
                  <a:lnTo>
                    <a:pt x="2372487" y="104559"/>
                  </a:lnTo>
                  <a:lnTo>
                    <a:pt x="2332278" y="83439"/>
                  </a:lnTo>
                  <a:lnTo>
                    <a:pt x="2290800" y="64503"/>
                  </a:lnTo>
                  <a:lnTo>
                    <a:pt x="2248128" y="47853"/>
                  </a:lnTo>
                  <a:lnTo>
                    <a:pt x="2204339" y="33553"/>
                  </a:lnTo>
                  <a:lnTo>
                    <a:pt x="2159508" y="21678"/>
                  </a:lnTo>
                  <a:lnTo>
                    <a:pt x="2113711" y="12306"/>
                  </a:lnTo>
                  <a:lnTo>
                    <a:pt x="2067026" y="5524"/>
                  </a:lnTo>
                  <a:lnTo>
                    <a:pt x="2019528" y="1397"/>
                  </a:lnTo>
                  <a:lnTo>
                    <a:pt x="1971294" y="0"/>
                  </a:lnTo>
                  <a:lnTo>
                    <a:pt x="1923059" y="1397"/>
                  </a:lnTo>
                  <a:lnTo>
                    <a:pt x="1875561" y="5524"/>
                  </a:lnTo>
                  <a:lnTo>
                    <a:pt x="1828876" y="12306"/>
                  </a:lnTo>
                  <a:lnTo>
                    <a:pt x="1783080" y="21678"/>
                  </a:lnTo>
                  <a:lnTo>
                    <a:pt x="1738249" y="33553"/>
                  </a:lnTo>
                  <a:lnTo>
                    <a:pt x="1694459" y="47853"/>
                  </a:lnTo>
                  <a:lnTo>
                    <a:pt x="1651787" y="64503"/>
                  </a:lnTo>
                  <a:lnTo>
                    <a:pt x="1610309" y="83439"/>
                  </a:lnTo>
                  <a:lnTo>
                    <a:pt x="1570101" y="104559"/>
                  </a:lnTo>
                  <a:lnTo>
                    <a:pt x="1531251" y="127800"/>
                  </a:lnTo>
                  <a:lnTo>
                    <a:pt x="1493824" y="153085"/>
                  </a:lnTo>
                  <a:lnTo>
                    <a:pt x="1457896" y="180327"/>
                  </a:lnTo>
                  <a:lnTo>
                    <a:pt x="1423555" y="209473"/>
                  </a:lnTo>
                  <a:lnTo>
                    <a:pt x="1390878" y="240423"/>
                  </a:lnTo>
                  <a:lnTo>
                    <a:pt x="1359928" y="273100"/>
                  </a:lnTo>
                  <a:lnTo>
                    <a:pt x="1330782" y="307441"/>
                  </a:lnTo>
                  <a:lnTo>
                    <a:pt x="1303540" y="343369"/>
                  </a:lnTo>
                  <a:lnTo>
                    <a:pt x="1278255" y="380796"/>
                  </a:lnTo>
                  <a:lnTo>
                    <a:pt x="1255014" y="419658"/>
                  </a:lnTo>
                  <a:lnTo>
                    <a:pt x="1233881" y="459854"/>
                  </a:lnTo>
                  <a:lnTo>
                    <a:pt x="1214958" y="501332"/>
                  </a:lnTo>
                  <a:lnTo>
                    <a:pt x="1198308" y="544004"/>
                  </a:lnTo>
                  <a:lnTo>
                    <a:pt x="1184008" y="587794"/>
                  </a:lnTo>
                  <a:lnTo>
                    <a:pt x="1172133" y="632625"/>
                  </a:lnTo>
                  <a:lnTo>
                    <a:pt x="1162761" y="678434"/>
                  </a:lnTo>
                  <a:lnTo>
                    <a:pt x="1155979" y="725119"/>
                  </a:lnTo>
                  <a:lnTo>
                    <a:pt x="1151851" y="772617"/>
                  </a:lnTo>
                  <a:lnTo>
                    <a:pt x="1150454" y="820839"/>
                  </a:lnTo>
                  <a:lnTo>
                    <a:pt x="1151851" y="869073"/>
                  </a:lnTo>
                  <a:lnTo>
                    <a:pt x="1155979" y="916571"/>
                  </a:lnTo>
                  <a:lnTo>
                    <a:pt x="1162761" y="963256"/>
                  </a:lnTo>
                  <a:lnTo>
                    <a:pt x="1172133" y="1009053"/>
                  </a:lnTo>
                  <a:lnTo>
                    <a:pt x="1184008" y="1053884"/>
                  </a:lnTo>
                  <a:lnTo>
                    <a:pt x="1198308" y="1097673"/>
                  </a:lnTo>
                  <a:lnTo>
                    <a:pt x="1214958" y="1140345"/>
                  </a:lnTo>
                  <a:lnTo>
                    <a:pt x="1233881" y="1181823"/>
                  </a:lnTo>
                  <a:lnTo>
                    <a:pt x="1255014" y="1222032"/>
                  </a:lnTo>
                  <a:lnTo>
                    <a:pt x="1278255" y="1260881"/>
                  </a:lnTo>
                  <a:lnTo>
                    <a:pt x="1303540" y="1298308"/>
                  </a:lnTo>
                  <a:lnTo>
                    <a:pt x="1330782" y="1334236"/>
                  </a:lnTo>
                  <a:lnTo>
                    <a:pt x="1359928" y="1368577"/>
                  </a:lnTo>
                  <a:lnTo>
                    <a:pt x="1390878" y="1401267"/>
                  </a:lnTo>
                  <a:lnTo>
                    <a:pt x="1423555" y="1432217"/>
                  </a:lnTo>
                  <a:lnTo>
                    <a:pt x="1457896" y="1461350"/>
                  </a:lnTo>
                  <a:lnTo>
                    <a:pt x="1493824" y="1488605"/>
                  </a:lnTo>
                  <a:lnTo>
                    <a:pt x="1531251" y="1513890"/>
                  </a:lnTo>
                  <a:lnTo>
                    <a:pt x="1570101" y="1537131"/>
                  </a:lnTo>
                  <a:lnTo>
                    <a:pt x="1610309" y="1558251"/>
                  </a:lnTo>
                  <a:lnTo>
                    <a:pt x="1651787" y="1577174"/>
                  </a:lnTo>
                  <a:lnTo>
                    <a:pt x="1694459" y="1593824"/>
                  </a:lnTo>
                  <a:lnTo>
                    <a:pt x="1738249" y="1608124"/>
                  </a:lnTo>
                  <a:lnTo>
                    <a:pt x="1783080" y="1619999"/>
                  </a:lnTo>
                  <a:lnTo>
                    <a:pt x="1828876" y="1629371"/>
                  </a:lnTo>
                  <a:lnTo>
                    <a:pt x="1875561" y="1636153"/>
                  </a:lnTo>
                  <a:lnTo>
                    <a:pt x="1923059" y="1640281"/>
                  </a:lnTo>
                  <a:lnTo>
                    <a:pt x="1971294" y="1641678"/>
                  </a:lnTo>
                  <a:lnTo>
                    <a:pt x="2019528" y="1640281"/>
                  </a:lnTo>
                  <a:lnTo>
                    <a:pt x="2067026" y="1636153"/>
                  </a:lnTo>
                  <a:lnTo>
                    <a:pt x="2113711" y="1629371"/>
                  </a:lnTo>
                  <a:lnTo>
                    <a:pt x="2159508" y="1619999"/>
                  </a:lnTo>
                  <a:lnTo>
                    <a:pt x="2204339" y="1608124"/>
                  </a:lnTo>
                  <a:lnTo>
                    <a:pt x="2248128" y="1593824"/>
                  </a:lnTo>
                  <a:lnTo>
                    <a:pt x="2290800" y="1577174"/>
                  </a:lnTo>
                  <a:lnTo>
                    <a:pt x="2332278" y="1558251"/>
                  </a:lnTo>
                  <a:lnTo>
                    <a:pt x="2372487" y="1537131"/>
                  </a:lnTo>
                  <a:lnTo>
                    <a:pt x="2411336" y="1513890"/>
                  </a:lnTo>
                  <a:lnTo>
                    <a:pt x="2448763" y="1488605"/>
                  </a:lnTo>
                  <a:lnTo>
                    <a:pt x="2484691" y="1461350"/>
                  </a:lnTo>
                  <a:lnTo>
                    <a:pt x="2519032" y="1432217"/>
                  </a:lnTo>
                  <a:lnTo>
                    <a:pt x="2551722" y="1401267"/>
                  </a:lnTo>
                  <a:lnTo>
                    <a:pt x="2582672" y="1368577"/>
                  </a:lnTo>
                  <a:lnTo>
                    <a:pt x="2611805" y="1334236"/>
                  </a:lnTo>
                  <a:lnTo>
                    <a:pt x="2639060" y="1298308"/>
                  </a:lnTo>
                  <a:lnTo>
                    <a:pt x="2664345" y="1260881"/>
                  </a:lnTo>
                  <a:lnTo>
                    <a:pt x="2687586" y="1222032"/>
                  </a:lnTo>
                  <a:lnTo>
                    <a:pt x="2708706" y="1181823"/>
                  </a:lnTo>
                  <a:lnTo>
                    <a:pt x="2727629" y="1140345"/>
                  </a:lnTo>
                  <a:lnTo>
                    <a:pt x="2744279" y="1097673"/>
                  </a:lnTo>
                  <a:lnTo>
                    <a:pt x="2758579" y="1053884"/>
                  </a:lnTo>
                  <a:lnTo>
                    <a:pt x="2770454" y="1009053"/>
                  </a:lnTo>
                  <a:lnTo>
                    <a:pt x="2779826" y="963256"/>
                  </a:lnTo>
                  <a:lnTo>
                    <a:pt x="2786608" y="916571"/>
                  </a:lnTo>
                  <a:lnTo>
                    <a:pt x="2790736" y="869073"/>
                  </a:lnTo>
                  <a:lnTo>
                    <a:pt x="2792133" y="820839"/>
                  </a:lnTo>
                  <a:close/>
                </a:path>
              </a:pathLst>
            </a:custGeom>
            <a:solidFill>
              <a:srgbClr val="E8EDF5">
                <a:alpha val="389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795041" y="3509994"/>
              <a:ext cx="216001" cy="216001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451661" y="3725994"/>
              <a:ext cx="160375" cy="160375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457418" y="4496667"/>
              <a:ext cx="3421379" cy="727075"/>
            </a:xfrm>
            <a:custGeom>
              <a:avLst/>
              <a:gdLst/>
              <a:ahLst/>
              <a:cxnLst/>
              <a:rect l="l" t="t" r="r" b="b"/>
              <a:pathLst>
                <a:path w="3421379" h="727075">
                  <a:moveTo>
                    <a:pt x="3313163" y="0"/>
                  </a:moveTo>
                  <a:lnTo>
                    <a:pt x="108000" y="0"/>
                  </a:lnTo>
                  <a:lnTo>
                    <a:pt x="65960" y="8486"/>
                  </a:lnTo>
                  <a:lnTo>
                    <a:pt x="31630" y="31630"/>
                  </a:lnTo>
                  <a:lnTo>
                    <a:pt x="8486" y="65960"/>
                  </a:lnTo>
                  <a:lnTo>
                    <a:pt x="0" y="108000"/>
                  </a:lnTo>
                  <a:lnTo>
                    <a:pt x="0" y="618959"/>
                  </a:lnTo>
                  <a:lnTo>
                    <a:pt x="8486" y="661000"/>
                  </a:lnTo>
                  <a:lnTo>
                    <a:pt x="31630" y="695329"/>
                  </a:lnTo>
                  <a:lnTo>
                    <a:pt x="65960" y="718474"/>
                  </a:lnTo>
                  <a:lnTo>
                    <a:pt x="108000" y="726960"/>
                  </a:lnTo>
                  <a:lnTo>
                    <a:pt x="3313163" y="726960"/>
                  </a:lnTo>
                  <a:lnTo>
                    <a:pt x="3355198" y="718474"/>
                  </a:lnTo>
                  <a:lnTo>
                    <a:pt x="3389528" y="695329"/>
                  </a:lnTo>
                  <a:lnTo>
                    <a:pt x="3412675" y="661000"/>
                  </a:lnTo>
                  <a:lnTo>
                    <a:pt x="3421164" y="618959"/>
                  </a:lnTo>
                  <a:lnTo>
                    <a:pt x="3421164" y="108000"/>
                  </a:lnTo>
                  <a:lnTo>
                    <a:pt x="3412675" y="65960"/>
                  </a:lnTo>
                  <a:lnTo>
                    <a:pt x="3389528" y="31630"/>
                  </a:lnTo>
                  <a:lnTo>
                    <a:pt x="3355198" y="8486"/>
                  </a:lnTo>
                  <a:lnTo>
                    <a:pt x="3313163" y="0"/>
                  </a:lnTo>
                  <a:close/>
                </a:path>
              </a:pathLst>
            </a:custGeom>
            <a:solidFill>
              <a:srgbClr val="F6B09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/>
          <p:nvPr/>
        </p:nvSpPr>
        <p:spPr>
          <a:xfrm>
            <a:off x="2423998" y="5938982"/>
            <a:ext cx="399415" cy="399415"/>
          </a:xfrm>
          <a:custGeom>
            <a:avLst/>
            <a:gdLst/>
            <a:ahLst/>
            <a:cxnLst/>
            <a:rect l="l" t="t" r="r" b="b"/>
            <a:pathLst>
              <a:path w="399414" h="399414">
                <a:moveTo>
                  <a:pt x="199504" y="0"/>
                </a:moveTo>
                <a:lnTo>
                  <a:pt x="153759" y="5268"/>
                </a:lnTo>
                <a:lnTo>
                  <a:pt x="111766" y="20277"/>
                </a:lnTo>
                <a:lnTo>
                  <a:pt x="74723" y="43828"/>
                </a:lnTo>
                <a:lnTo>
                  <a:pt x="43828" y="74723"/>
                </a:lnTo>
                <a:lnTo>
                  <a:pt x="20277" y="111766"/>
                </a:lnTo>
                <a:lnTo>
                  <a:pt x="5268" y="153759"/>
                </a:lnTo>
                <a:lnTo>
                  <a:pt x="0" y="199504"/>
                </a:lnTo>
                <a:lnTo>
                  <a:pt x="5268" y="245249"/>
                </a:lnTo>
                <a:lnTo>
                  <a:pt x="20277" y="287242"/>
                </a:lnTo>
                <a:lnTo>
                  <a:pt x="43828" y="324284"/>
                </a:lnTo>
                <a:lnTo>
                  <a:pt x="74723" y="355180"/>
                </a:lnTo>
                <a:lnTo>
                  <a:pt x="111766" y="378731"/>
                </a:lnTo>
                <a:lnTo>
                  <a:pt x="153759" y="393739"/>
                </a:lnTo>
                <a:lnTo>
                  <a:pt x="199504" y="399008"/>
                </a:lnTo>
                <a:lnTo>
                  <a:pt x="245249" y="393739"/>
                </a:lnTo>
                <a:lnTo>
                  <a:pt x="287242" y="378731"/>
                </a:lnTo>
                <a:lnTo>
                  <a:pt x="324284" y="355180"/>
                </a:lnTo>
                <a:lnTo>
                  <a:pt x="355180" y="324284"/>
                </a:lnTo>
                <a:lnTo>
                  <a:pt x="378731" y="287242"/>
                </a:lnTo>
                <a:lnTo>
                  <a:pt x="393739" y="245249"/>
                </a:lnTo>
                <a:lnTo>
                  <a:pt x="399008" y="199504"/>
                </a:lnTo>
                <a:lnTo>
                  <a:pt x="393739" y="153759"/>
                </a:lnTo>
                <a:lnTo>
                  <a:pt x="378731" y="111766"/>
                </a:lnTo>
                <a:lnTo>
                  <a:pt x="355180" y="74723"/>
                </a:lnTo>
                <a:lnTo>
                  <a:pt x="324284" y="43828"/>
                </a:lnTo>
                <a:lnTo>
                  <a:pt x="287242" y="20277"/>
                </a:lnTo>
                <a:lnTo>
                  <a:pt x="245249" y="5268"/>
                </a:lnTo>
                <a:lnTo>
                  <a:pt x="199504" y="0"/>
                </a:lnTo>
                <a:close/>
              </a:path>
            </a:pathLst>
          </a:custGeom>
          <a:solidFill>
            <a:srgbClr val="E8EDF5">
              <a:alpha val="38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2085540" y="5759181"/>
            <a:ext cx="216001" cy="21600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2079000" y="5786995"/>
            <a:ext cx="160375" cy="160375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1567799" y="953763"/>
            <a:ext cx="1467485" cy="736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6700"/>
              </a:lnSpc>
              <a:spcBef>
                <a:spcPts val="100"/>
              </a:spcBef>
            </a:pPr>
            <a:r>
              <a:rPr sz="1000" dirty="0">
                <a:solidFill>
                  <a:srgbClr val="3C3C3B"/>
                </a:solidFill>
                <a:latin typeface="Trivia Sans"/>
                <a:cs typeface="Trivia Sans"/>
              </a:rPr>
              <a:t>Je </a:t>
            </a:r>
            <a:r>
              <a:rPr sz="1000" spc="-5" dirty="0">
                <a:solidFill>
                  <a:srgbClr val="3C3C3B"/>
                </a:solidFill>
                <a:latin typeface="Trivia Sans"/>
                <a:cs typeface="Trivia Sans"/>
              </a:rPr>
              <a:t>podporován </a:t>
            </a:r>
            <a:r>
              <a:rPr sz="1000" dirty="0">
                <a:solidFill>
                  <a:srgbClr val="3C3C3B"/>
                </a:solidFill>
                <a:latin typeface="Trivia Sans"/>
                <a:cs typeface="Trivia Sans"/>
              </a:rPr>
              <a:t>u </a:t>
            </a:r>
            <a:r>
              <a:rPr sz="1000" spc="5" dirty="0">
                <a:solidFill>
                  <a:srgbClr val="3C3C3B"/>
                </a:solidFill>
                <a:latin typeface="Trivia Sans"/>
                <a:cs typeface="Trivia Sans"/>
              </a:rPr>
              <a:t>všech  </a:t>
            </a:r>
            <a:r>
              <a:rPr sz="1000" dirty="0">
                <a:solidFill>
                  <a:srgbClr val="3C3C3B"/>
                </a:solidFill>
                <a:latin typeface="Trivia Sans"/>
                <a:cs typeface="Trivia Sans"/>
              </a:rPr>
              <a:t>formátů a video formátů  v </a:t>
            </a:r>
            <a:r>
              <a:rPr sz="1000" spc="-5" dirty="0">
                <a:solidFill>
                  <a:srgbClr val="3C3C3B"/>
                </a:solidFill>
                <a:latin typeface="Trivia Sans"/>
                <a:cs typeface="Trivia Sans"/>
              </a:rPr>
              <a:t>obsahové </a:t>
            </a:r>
            <a:r>
              <a:rPr sz="1000" dirty="0">
                <a:solidFill>
                  <a:srgbClr val="3C3C3B"/>
                </a:solidFill>
                <a:latin typeface="Trivia Sans"/>
                <a:cs typeface="Trivia Sans"/>
              </a:rPr>
              <a:t>síti s</a:t>
            </a:r>
            <a:r>
              <a:rPr sz="1000" spc="-60" dirty="0">
                <a:solidFill>
                  <a:srgbClr val="3C3C3B"/>
                </a:solidFill>
                <a:latin typeface="Trivia Sans"/>
                <a:cs typeface="Trivia Sans"/>
              </a:rPr>
              <a:t> </a:t>
            </a:r>
            <a:r>
              <a:rPr sz="1000" dirty="0">
                <a:solidFill>
                  <a:srgbClr val="3C3C3B"/>
                </a:solidFill>
                <a:latin typeface="Trivia Sans"/>
                <a:cs typeface="Trivia Sans"/>
              </a:rPr>
              <a:t>vyjímkou  </a:t>
            </a:r>
            <a:r>
              <a:rPr sz="1000" spc="-5" dirty="0">
                <a:solidFill>
                  <a:srgbClr val="3C3C3B"/>
                </a:solidFill>
                <a:latin typeface="Trivia Sans"/>
                <a:cs typeface="Trivia Sans"/>
              </a:rPr>
              <a:t>kombinované</a:t>
            </a:r>
            <a:r>
              <a:rPr sz="1000" spc="-10" dirty="0">
                <a:solidFill>
                  <a:srgbClr val="3C3C3B"/>
                </a:solidFill>
                <a:latin typeface="Trivia Sans"/>
                <a:cs typeface="Trivia Sans"/>
              </a:rPr>
              <a:t> </a:t>
            </a:r>
            <a:r>
              <a:rPr sz="1000" spc="-5" dirty="0">
                <a:solidFill>
                  <a:srgbClr val="3C3C3B"/>
                </a:solidFill>
                <a:latin typeface="Trivia Sans"/>
                <a:cs typeface="Trivia Sans"/>
              </a:rPr>
              <a:t>reklamy</a:t>
            </a:r>
            <a:endParaRPr sz="1000">
              <a:latin typeface="Trivia Sans"/>
              <a:cs typeface="Trivia Sans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567799" y="2173344"/>
            <a:ext cx="1248410" cy="558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6700"/>
              </a:lnSpc>
              <a:spcBef>
                <a:spcPts val="100"/>
              </a:spcBef>
            </a:pPr>
            <a:r>
              <a:rPr sz="1000" spc="5" dirty="0">
                <a:solidFill>
                  <a:srgbClr val="3C3C3B"/>
                </a:solidFill>
                <a:latin typeface="Trivia Sans"/>
                <a:cs typeface="Trivia Sans"/>
              </a:rPr>
              <a:t>Lze využít </a:t>
            </a:r>
            <a:r>
              <a:rPr sz="1000" spc="-5" dirty="0">
                <a:solidFill>
                  <a:srgbClr val="3C3C3B"/>
                </a:solidFill>
                <a:latin typeface="Trivia Sans"/>
                <a:cs typeface="Trivia Sans"/>
              </a:rPr>
              <a:t>pouze pro  </a:t>
            </a:r>
            <a:r>
              <a:rPr lang="cs-CZ" sz="1000" spc="-5" dirty="0">
                <a:solidFill>
                  <a:srgbClr val="3C3C3B"/>
                </a:solidFill>
                <a:latin typeface="Trivia Sans"/>
                <a:cs typeface="Trivia Sans"/>
              </a:rPr>
              <a:t>certifikované vendory</a:t>
            </a:r>
            <a:r>
              <a:rPr sz="1000" spc="-5" dirty="0">
                <a:solidFill>
                  <a:srgbClr val="3C3C3B"/>
                </a:solidFill>
                <a:latin typeface="Trivia Sans"/>
                <a:cs typeface="Trivia Sans"/>
              </a:rPr>
              <a:t>,  </a:t>
            </a:r>
            <a:r>
              <a:rPr sz="1000" dirty="0">
                <a:solidFill>
                  <a:srgbClr val="3C3C3B"/>
                </a:solidFill>
                <a:latin typeface="Trivia Sans"/>
                <a:cs typeface="Trivia Sans"/>
              </a:rPr>
              <a:t>více </a:t>
            </a:r>
            <a:r>
              <a:rPr sz="1000" spc="-5" dirty="0">
                <a:solidFill>
                  <a:srgbClr val="3C3C3B"/>
                </a:solidFill>
                <a:latin typeface="Trivia Sans"/>
                <a:cs typeface="Trivia Sans"/>
              </a:rPr>
              <a:t>info </a:t>
            </a:r>
            <a:r>
              <a:rPr sz="1000" dirty="0">
                <a:solidFill>
                  <a:srgbClr val="3C3C3B"/>
                </a:solidFill>
                <a:latin typeface="Trivia Sans"/>
                <a:cs typeface="Trivia Sans"/>
              </a:rPr>
              <a:t>v</a:t>
            </a:r>
            <a:r>
              <a:rPr sz="1000" spc="-40" dirty="0">
                <a:solidFill>
                  <a:srgbClr val="3C3C3B"/>
                </a:solidFill>
                <a:latin typeface="Trivia Sans"/>
                <a:cs typeface="Trivia Sans"/>
              </a:rPr>
              <a:t> </a:t>
            </a:r>
            <a:r>
              <a:rPr sz="1000" dirty="0">
                <a:solidFill>
                  <a:srgbClr val="3C3C3B"/>
                </a:solidFill>
                <a:latin typeface="Trivia Sans"/>
                <a:cs typeface="Trivia Sans"/>
                <a:hlinkClick r:id="rId3"/>
              </a:rPr>
              <a:t>nápovědě</a:t>
            </a:r>
            <a:endParaRPr sz="1000" dirty="0">
              <a:latin typeface="Trivia Sans"/>
              <a:cs typeface="Trivia Sans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750215" y="2247240"/>
            <a:ext cx="437515" cy="432434"/>
          </a:xfrm>
          <a:custGeom>
            <a:avLst/>
            <a:gdLst/>
            <a:ahLst/>
            <a:cxnLst/>
            <a:rect l="l" t="t" r="r" b="b"/>
            <a:pathLst>
              <a:path w="437515" h="432435">
                <a:moveTo>
                  <a:pt x="98272" y="424065"/>
                </a:moveTo>
                <a:lnTo>
                  <a:pt x="101" y="424065"/>
                </a:lnTo>
                <a:lnTo>
                  <a:pt x="0" y="192620"/>
                </a:lnTo>
                <a:lnTo>
                  <a:pt x="96761" y="192620"/>
                </a:lnTo>
              </a:path>
              <a:path w="437515" h="432435">
                <a:moveTo>
                  <a:pt x="96761" y="192557"/>
                </a:moveTo>
                <a:lnTo>
                  <a:pt x="141782" y="180652"/>
                </a:lnTo>
                <a:lnTo>
                  <a:pt x="168463" y="148243"/>
                </a:lnTo>
                <a:lnTo>
                  <a:pt x="188634" y="101644"/>
                </a:lnTo>
                <a:lnTo>
                  <a:pt x="196018" y="58380"/>
                </a:lnTo>
                <a:lnTo>
                  <a:pt x="196850" y="40068"/>
                </a:lnTo>
                <a:lnTo>
                  <a:pt x="197192" y="33464"/>
                </a:lnTo>
                <a:lnTo>
                  <a:pt x="196761" y="26835"/>
                </a:lnTo>
                <a:lnTo>
                  <a:pt x="196875" y="20231"/>
                </a:lnTo>
                <a:lnTo>
                  <a:pt x="198906" y="9305"/>
                </a:lnTo>
                <a:lnTo>
                  <a:pt x="204330" y="2457"/>
                </a:lnTo>
                <a:lnTo>
                  <a:pt x="212830" y="0"/>
                </a:lnTo>
                <a:lnTo>
                  <a:pt x="224091" y="2247"/>
                </a:lnTo>
                <a:lnTo>
                  <a:pt x="260626" y="33892"/>
                </a:lnTo>
                <a:lnTo>
                  <a:pt x="272146" y="83412"/>
                </a:lnTo>
                <a:lnTo>
                  <a:pt x="271807" y="100622"/>
                </a:lnTo>
                <a:lnTo>
                  <a:pt x="270129" y="117881"/>
                </a:lnTo>
                <a:lnTo>
                  <a:pt x="268990" y="126785"/>
                </a:lnTo>
                <a:lnTo>
                  <a:pt x="267839" y="135747"/>
                </a:lnTo>
                <a:lnTo>
                  <a:pt x="266674" y="144827"/>
                </a:lnTo>
                <a:lnTo>
                  <a:pt x="265493" y="154089"/>
                </a:lnTo>
                <a:lnTo>
                  <a:pt x="273024" y="154089"/>
                </a:lnTo>
                <a:lnTo>
                  <a:pt x="303380" y="154074"/>
                </a:lnTo>
                <a:lnTo>
                  <a:pt x="333736" y="154047"/>
                </a:lnTo>
                <a:lnTo>
                  <a:pt x="364093" y="154064"/>
                </a:lnTo>
                <a:lnTo>
                  <a:pt x="411731" y="157681"/>
                </a:lnTo>
                <a:lnTo>
                  <a:pt x="437159" y="197472"/>
                </a:lnTo>
                <a:lnTo>
                  <a:pt x="435397" y="207805"/>
                </a:lnTo>
                <a:lnTo>
                  <a:pt x="411187" y="233730"/>
                </a:lnTo>
                <a:lnTo>
                  <a:pt x="408546" y="235115"/>
                </a:lnTo>
                <a:lnTo>
                  <a:pt x="424592" y="250699"/>
                </a:lnTo>
                <a:lnTo>
                  <a:pt x="429791" y="270390"/>
                </a:lnTo>
                <a:lnTo>
                  <a:pt x="423453" y="290084"/>
                </a:lnTo>
                <a:lnTo>
                  <a:pt x="404888" y="305676"/>
                </a:lnTo>
                <a:lnTo>
                  <a:pt x="409217" y="313500"/>
                </a:lnTo>
                <a:lnTo>
                  <a:pt x="411762" y="321637"/>
                </a:lnTo>
                <a:lnTo>
                  <a:pt x="412350" y="330082"/>
                </a:lnTo>
                <a:lnTo>
                  <a:pt x="410806" y="338835"/>
                </a:lnTo>
                <a:lnTo>
                  <a:pt x="407391" y="346919"/>
                </a:lnTo>
                <a:lnTo>
                  <a:pt x="402469" y="353726"/>
                </a:lnTo>
                <a:lnTo>
                  <a:pt x="396165" y="359267"/>
                </a:lnTo>
                <a:lnTo>
                  <a:pt x="388607" y="363550"/>
                </a:lnTo>
                <a:lnTo>
                  <a:pt x="390283" y="370382"/>
                </a:lnTo>
                <a:lnTo>
                  <a:pt x="392734" y="376834"/>
                </a:lnTo>
                <a:lnTo>
                  <a:pt x="393319" y="383425"/>
                </a:lnTo>
                <a:lnTo>
                  <a:pt x="392808" y="393573"/>
                </a:lnTo>
                <a:lnTo>
                  <a:pt x="362385" y="417423"/>
                </a:lnTo>
                <a:lnTo>
                  <a:pt x="290279" y="429990"/>
                </a:lnTo>
                <a:lnTo>
                  <a:pt x="216636" y="432374"/>
                </a:lnTo>
                <a:lnTo>
                  <a:pt x="179717" y="430491"/>
                </a:lnTo>
                <a:lnTo>
                  <a:pt x="161924" y="428789"/>
                </a:lnTo>
                <a:lnTo>
                  <a:pt x="141416" y="426667"/>
                </a:lnTo>
                <a:lnTo>
                  <a:pt x="119347" y="424857"/>
                </a:lnTo>
                <a:lnTo>
                  <a:pt x="96875" y="424091"/>
                </a:lnTo>
                <a:lnTo>
                  <a:pt x="96761" y="192557"/>
                </a:lnTo>
                <a:close/>
              </a:path>
            </a:pathLst>
          </a:custGeom>
          <a:ln w="12700">
            <a:solidFill>
              <a:srgbClr val="B0B0B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1612719" y="5121651"/>
            <a:ext cx="3026410" cy="382270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12700" marR="5080">
              <a:lnSpc>
                <a:spcPts val="1370"/>
              </a:lnSpc>
              <a:spcBef>
                <a:spcPts val="204"/>
              </a:spcBef>
            </a:pPr>
            <a:r>
              <a:rPr sz="1200" b="1" spc="-10" dirty="0">
                <a:solidFill>
                  <a:srgbClr val="FFFFFF"/>
                </a:solidFill>
                <a:latin typeface="Trivia Sans"/>
                <a:cs typeface="Trivia Sans"/>
              </a:rPr>
              <a:t>Zobrazovací </a:t>
            </a:r>
            <a:r>
              <a:rPr sz="1200" b="1" spc="-5" dirty="0">
                <a:solidFill>
                  <a:srgbClr val="FFFFFF"/>
                </a:solidFill>
                <a:latin typeface="Trivia Sans"/>
                <a:cs typeface="Trivia Sans"/>
              </a:rPr>
              <a:t>kódy si jednoduše aktivujete  pomocí </a:t>
            </a:r>
            <a:r>
              <a:rPr sz="1200" b="1" spc="-10" dirty="0">
                <a:solidFill>
                  <a:srgbClr val="FFFFFF"/>
                </a:solidFill>
                <a:latin typeface="Trivia Sans"/>
                <a:cs typeface="Trivia Sans"/>
              </a:rPr>
              <a:t>poptávkového formuláře </a:t>
            </a:r>
            <a:r>
              <a:rPr sz="1200" b="1" dirty="0">
                <a:solidFill>
                  <a:srgbClr val="FFFFFF"/>
                </a:solidFill>
                <a:latin typeface="Trivia Sans"/>
                <a:cs typeface="Trivia Sans"/>
              </a:rPr>
              <a:t>v</a:t>
            </a:r>
            <a:r>
              <a:rPr sz="1200" b="1" spc="-10" dirty="0">
                <a:solidFill>
                  <a:srgbClr val="FFFFFF"/>
                </a:solidFill>
                <a:latin typeface="Trivia Sans"/>
                <a:cs typeface="Trivia Sans"/>
              </a:rPr>
              <a:t> </a:t>
            </a:r>
            <a:r>
              <a:rPr sz="1200" b="1" u="sng" spc="-5" dirty="0">
                <a:solidFill>
                  <a:srgbClr val="D50911"/>
                </a:solidFill>
                <a:uFill>
                  <a:solidFill>
                    <a:srgbClr val="D50911"/>
                  </a:solidFill>
                </a:uFill>
                <a:latin typeface="Trivia Sans"/>
                <a:cs typeface="Trivia Sans"/>
                <a:hlinkClick r:id="rId3"/>
              </a:rPr>
              <a:t>nápovědě</a:t>
            </a:r>
            <a:r>
              <a:rPr sz="1200" b="1" spc="-5" dirty="0">
                <a:solidFill>
                  <a:srgbClr val="FFFFFF"/>
                </a:solidFill>
                <a:latin typeface="Trivia Sans"/>
                <a:cs typeface="Trivia Sans"/>
              </a:rPr>
              <a:t>.</a:t>
            </a:r>
            <a:endParaRPr sz="1200" dirty="0">
              <a:latin typeface="Trivia Sans"/>
              <a:cs typeface="Trivia Sans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3407994" y="998918"/>
            <a:ext cx="2208530" cy="2050414"/>
            <a:chOff x="3407994" y="998918"/>
            <a:chExt cx="2208530" cy="2050414"/>
          </a:xfrm>
        </p:grpSpPr>
        <p:sp>
          <p:nvSpPr>
            <p:cNvPr id="21" name="object 21"/>
            <p:cNvSpPr/>
            <p:nvPr/>
          </p:nvSpPr>
          <p:spPr>
            <a:xfrm>
              <a:off x="3417432" y="1017761"/>
              <a:ext cx="2195395" cy="1728356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3411169" y="1002093"/>
              <a:ext cx="2202180" cy="2044064"/>
            </a:xfrm>
            <a:custGeom>
              <a:avLst/>
              <a:gdLst/>
              <a:ahLst/>
              <a:cxnLst/>
              <a:rect l="l" t="t" r="r" b="b"/>
              <a:pathLst>
                <a:path w="2202179" h="2044064">
                  <a:moveTo>
                    <a:pt x="0" y="2043912"/>
                  </a:moveTo>
                  <a:lnTo>
                    <a:pt x="2201646" y="2043912"/>
                  </a:lnTo>
                  <a:lnTo>
                    <a:pt x="2201646" y="0"/>
                  </a:lnTo>
                  <a:lnTo>
                    <a:pt x="0" y="0"/>
                  </a:lnTo>
                  <a:lnTo>
                    <a:pt x="0" y="2043912"/>
                  </a:lnTo>
                  <a:close/>
                </a:path>
              </a:pathLst>
            </a:custGeom>
            <a:ln w="6350">
              <a:solidFill>
                <a:srgbClr val="DADAD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D50911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</TotalTime>
  <Words>211</Words>
  <Application>Microsoft Office PowerPoint</Application>
  <PresentationFormat>Vlastní</PresentationFormat>
  <Paragraphs>12</Paragraphs>
  <Slides>2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2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2</vt:i4>
      </vt:variant>
    </vt:vector>
  </HeadingPairs>
  <TitlesOfParts>
    <vt:vector size="5" baseType="lpstr">
      <vt:lpstr>Calibri</vt:lpstr>
      <vt:lpstr>Trivia Sans</vt:lpstr>
      <vt:lpstr>Office Theme</vt:lpstr>
      <vt:lpstr>Podpora externích  zobrazovacích kódů  v Skliku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Podpora externích  zobrazovacích kódů  v Skliku</dc:title>
  <dc:creator>Pecenka, Rudolf</dc:creator>
  <cp:lastModifiedBy>Pecenka, Rudolf</cp:lastModifiedBy>
  <cp:revision>3</cp:revision>
  <dcterms:created xsi:type="dcterms:W3CDTF">2020-08-18T08:48:24Z</dcterms:created>
  <dcterms:modified xsi:type="dcterms:W3CDTF">2020-08-18T12:47:14Z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2020-08-18T00:00:00Z</vt:filetime>
  </property>
  <property fmtid="{D5CDD505-2E9C-101B-9397-08002B2CF9AE}" pid="3" name="Creator">
    <vt:lpwstr>Adobe InDesign 15.1 (Macintosh)</vt:lpwstr>
  </property>
  <property fmtid="{D5CDD505-2E9C-101B-9397-08002B2CF9AE}" pid="4" name="LastSaved">
    <vt:filetime>2020-08-18T00:00:00Z</vt:filetime>
  </property>
</Properties>
</file>